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
  </p:notesMasterIdLst>
  <p:sldIdLst>
    <p:sldId id="256" r:id="rId2"/>
    <p:sldId id="257" r:id="rId3"/>
    <p:sldId id="293" r:id="rId4"/>
    <p:sldId id="260" r:id="rId5"/>
    <p:sldId id="262" r:id="rId6"/>
    <p:sldId id="263" r:id="rId7"/>
    <p:sldId id="264" r:id="rId8"/>
    <p:sldId id="265" r:id="rId9"/>
    <p:sldId id="266" r:id="rId10"/>
    <p:sldId id="267" r:id="rId11"/>
    <p:sldId id="268" r:id="rId12"/>
    <p:sldId id="269" r:id="rId13"/>
    <p:sldId id="295" r:id="rId14"/>
    <p:sldId id="296" r:id="rId15"/>
    <p:sldId id="292" r:id="rId16"/>
    <p:sldId id="270" r:id="rId17"/>
  </p:sldIdLst>
  <p:sldSz cx="12192000" cy="6858000"/>
  <p:notesSz cx="6858000" cy="9144000"/>
  <p:embeddedFontLst>
    <p:embeddedFont>
      <p:font typeface="Arial Black" panose="020B0A04020102020204" pitchFamily="34" charset="0"/>
      <p:bold r:id="rId19"/>
    </p:embeddedFont>
    <p:embeddedFont>
      <p:font typeface="DM Sans" pitchFamily="2" charset="0"/>
      <p:regular r:id="rId20"/>
      <p:bold r:id="rId21"/>
      <p:italic r:id="rId22"/>
      <p:boldItalic r:id="rId23"/>
    </p:embeddedFont>
    <p:embeddedFont>
      <p:font typeface="Franklin Gothic Demi" panose="020B0703020102020204" pitchFamily="34" charset="0"/>
      <p:regular r:id="rId24"/>
      <p:italic r:id="rId25"/>
    </p:embeddedFont>
    <p:embeddedFont>
      <p:font typeface="Franklin Gothic Heavy" panose="020B0903020102020204" pitchFamily="34" charset="0"/>
      <p:regular r:id="rId26"/>
      <p:italic r:id="rId27"/>
    </p:embeddedFont>
    <p:embeddedFont>
      <p:font typeface="Manrope" panose="020B0604020202020204" charset="0"/>
      <p:regular r:id="rId28"/>
      <p:bold r:id="rId29"/>
    </p:embeddedFont>
    <p:embeddedFont>
      <p:font typeface="Syne"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FF705A-E66E-437A-A367-B56D7BA1DDD4}" v="1" dt="2025-05-06T08:04:43.041"/>
  </p1510:revLst>
</p1510:revInfo>
</file>

<file path=ppt/tableStyles.xml><?xml version="1.0" encoding="utf-8"?>
<a:tblStyleLst xmlns:a="http://schemas.openxmlformats.org/drawingml/2006/main" def="{BD91D7F2-22B3-4E70-8013-314EC1F68F33}">
  <a:tblStyle styleId="{BD91D7F2-22B3-4E70-8013-314EC1F68F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66" autoAdjust="0"/>
  </p:normalViewPr>
  <p:slideViewPr>
    <p:cSldViewPr snapToGrid="0">
      <p:cViewPr varScale="1">
        <p:scale>
          <a:sx n="93" d="100"/>
          <a:sy n="93" d="100"/>
        </p:scale>
        <p:origin x="-216" y="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obal Gonzalez" userId="d3716487-e6d5-4de4-83f9-47ff0628300c" providerId="ADAL" clId="{71FF705A-E66E-437A-A367-B56D7BA1DDD4}"/>
    <pc:docChg chg="undo custSel addSld delSld modSld sldOrd">
      <pc:chgData name="Cristobal Gonzalez" userId="d3716487-e6d5-4de4-83f9-47ff0628300c" providerId="ADAL" clId="{71FF705A-E66E-437A-A367-B56D7BA1DDD4}" dt="2025-05-07T07:49:18.324" v="667" actId="1076"/>
      <pc:docMkLst>
        <pc:docMk/>
      </pc:docMkLst>
      <pc:sldChg chg="modSp mod">
        <pc:chgData name="Cristobal Gonzalez" userId="d3716487-e6d5-4de4-83f9-47ff0628300c" providerId="ADAL" clId="{71FF705A-E66E-437A-A367-B56D7BA1DDD4}" dt="2025-05-07T07:47:47.810" v="664" actId="6549"/>
        <pc:sldMkLst>
          <pc:docMk/>
          <pc:sldMk cId="0" sldId="256"/>
        </pc:sldMkLst>
        <pc:spChg chg="mod">
          <ac:chgData name="Cristobal Gonzalez" userId="d3716487-e6d5-4de4-83f9-47ff0628300c" providerId="ADAL" clId="{71FF705A-E66E-437A-A367-B56D7BA1DDD4}" dt="2025-05-07T07:47:47.810" v="664" actId="6549"/>
          <ac:spMkLst>
            <pc:docMk/>
            <pc:sldMk cId="0" sldId="256"/>
            <ac:spMk id="4" creationId="{00000000-0000-0000-0000-000000000000}"/>
          </ac:spMkLst>
        </pc:spChg>
      </pc:sldChg>
      <pc:sldChg chg="addSp delSp modSp mod">
        <pc:chgData name="Cristobal Gonzalez" userId="d3716487-e6d5-4de4-83f9-47ff0628300c" providerId="ADAL" clId="{71FF705A-E66E-437A-A367-B56D7BA1DDD4}" dt="2025-05-06T04:58:41.370" v="56" actId="478"/>
        <pc:sldMkLst>
          <pc:docMk/>
          <pc:sldMk cId="0" sldId="260"/>
        </pc:sldMkLst>
        <pc:spChg chg="mod">
          <ac:chgData name="Cristobal Gonzalez" userId="d3716487-e6d5-4de4-83f9-47ff0628300c" providerId="ADAL" clId="{71FF705A-E66E-437A-A367-B56D7BA1DDD4}" dt="2025-05-06T04:57:00.351" v="21" actId="14100"/>
          <ac:spMkLst>
            <pc:docMk/>
            <pc:sldMk cId="0" sldId="260"/>
            <ac:spMk id="9" creationId="{00000000-0000-0000-0000-000000000000}"/>
          </ac:spMkLst>
        </pc:spChg>
        <pc:spChg chg="mod">
          <ac:chgData name="Cristobal Gonzalez" userId="d3716487-e6d5-4de4-83f9-47ff0628300c" providerId="ADAL" clId="{71FF705A-E66E-437A-A367-B56D7BA1DDD4}" dt="2025-05-06T04:55:53.078" v="13" actId="1076"/>
          <ac:spMkLst>
            <pc:docMk/>
            <pc:sldMk cId="0" sldId="260"/>
            <ac:spMk id="10" creationId="{00000000-0000-0000-0000-000000000000}"/>
          </ac:spMkLst>
        </pc:spChg>
        <pc:spChg chg="mod">
          <ac:chgData name="Cristobal Gonzalez" userId="d3716487-e6d5-4de4-83f9-47ff0628300c" providerId="ADAL" clId="{71FF705A-E66E-437A-A367-B56D7BA1DDD4}" dt="2025-05-06T04:56:14.633" v="16" actId="1076"/>
          <ac:spMkLst>
            <pc:docMk/>
            <pc:sldMk cId="0" sldId="260"/>
            <ac:spMk id="11" creationId="{00000000-0000-0000-0000-000000000000}"/>
          </ac:spMkLst>
        </pc:spChg>
        <pc:spChg chg="add del mod">
          <ac:chgData name="Cristobal Gonzalez" userId="d3716487-e6d5-4de4-83f9-47ff0628300c" providerId="ADAL" clId="{71FF705A-E66E-437A-A367-B56D7BA1DDD4}" dt="2025-05-06T04:58:41.370" v="56" actId="478"/>
          <ac:spMkLst>
            <pc:docMk/>
            <pc:sldMk cId="0" sldId="260"/>
            <ac:spMk id="23" creationId="{00000000-0000-0000-0000-000000000000}"/>
          </ac:spMkLst>
        </pc:spChg>
        <pc:spChg chg="mod">
          <ac:chgData name="Cristobal Gonzalez" userId="d3716487-e6d5-4de4-83f9-47ff0628300c" providerId="ADAL" clId="{71FF705A-E66E-437A-A367-B56D7BA1DDD4}" dt="2025-05-06T04:56:00.124" v="14" actId="1076"/>
          <ac:spMkLst>
            <pc:docMk/>
            <pc:sldMk cId="0" sldId="260"/>
            <ac:spMk id="41" creationId="{00000000-0000-0000-0000-000000000000}"/>
          </ac:spMkLst>
        </pc:spChg>
        <pc:spChg chg="mod">
          <ac:chgData name="Cristobal Gonzalez" userId="d3716487-e6d5-4de4-83f9-47ff0628300c" providerId="ADAL" clId="{71FF705A-E66E-437A-A367-B56D7BA1DDD4}" dt="2025-05-06T04:56:52.300" v="20" actId="14100"/>
          <ac:spMkLst>
            <pc:docMk/>
            <pc:sldMk cId="0" sldId="260"/>
            <ac:spMk id="42" creationId="{00000000-0000-0000-0000-000000000000}"/>
          </ac:spMkLst>
        </pc:spChg>
        <pc:spChg chg="mod">
          <ac:chgData name="Cristobal Gonzalez" userId="d3716487-e6d5-4de4-83f9-47ff0628300c" providerId="ADAL" clId="{71FF705A-E66E-437A-A367-B56D7BA1DDD4}" dt="2025-05-06T04:55:44.906" v="12" actId="1076"/>
          <ac:spMkLst>
            <pc:docMk/>
            <pc:sldMk cId="0" sldId="260"/>
            <ac:spMk id="56" creationId="{00000000-0000-0000-0000-000000000000}"/>
          </ac:spMkLst>
        </pc:spChg>
        <pc:spChg chg="mod">
          <ac:chgData name="Cristobal Gonzalez" userId="d3716487-e6d5-4de4-83f9-47ff0628300c" providerId="ADAL" clId="{71FF705A-E66E-437A-A367-B56D7BA1DDD4}" dt="2025-05-06T04:56:28.723" v="17" actId="1076"/>
          <ac:spMkLst>
            <pc:docMk/>
            <pc:sldMk cId="0" sldId="260"/>
            <ac:spMk id="57" creationId="{00000000-0000-0000-0000-000000000000}"/>
          </ac:spMkLst>
        </pc:spChg>
        <pc:picChg chg="mod">
          <ac:chgData name="Cristobal Gonzalez" userId="d3716487-e6d5-4de4-83f9-47ff0628300c" providerId="ADAL" clId="{71FF705A-E66E-437A-A367-B56D7BA1DDD4}" dt="2025-05-06T04:55:08.923" v="9" actId="1076"/>
          <ac:picMkLst>
            <pc:docMk/>
            <pc:sldMk cId="0" sldId="260"/>
            <ac:picMk id="8" creationId="{00000000-0000-0000-0000-000000000000}"/>
          </ac:picMkLst>
        </pc:picChg>
        <pc:picChg chg="mod">
          <ac:chgData name="Cristobal Gonzalez" userId="d3716487-e6d5-4de4-83f9-47ff0628300c" providerId="ADAL" clId="{71FF705A-E66E-437A-A367-B56D7BA1DDD4}" dt="2025-05-06T04:56:09.445" v="15" actId="14100"/>
          <ac:picMkLst>
            <pc:docMk/>
            <pc:sldMk cId="0" sldId="260"/>
            <ac:picMk id="12" creationId="{00000000-0000-0000-0000-000000000000}"/>
          </ac:picMkLst>
        </pc:picChg>
      </pc:sldChg>
      <pc:sldChg chg="addSp delSp modSp mod">
        <pc:chgData name="Cristobal Gonzalez" userId="d3716487-e6d5-4de4-83f9-47ff0628300c" providerId="ADAL" clId="{71FF705A-E66E-437A-A367-B56D7BA1DDD4}" dt="2025-05-06T07:57:30.028" v="75" actId="1076"/>
        <pc:sldMkLst>
          <pc:docMk/>
          <pc:sldMk cId="0" sldId="269"/>
        </pc:sldMkLst>
        <pc:picChg chg="add del mod">
          <ac:chgData name="Cristobal Gonzalez" userId="d3716487-e6d5-4de4-83f9-47ff0628300c" providerId="ADAL" clId="{71FF705A-E66E-437A-A367-B56D7BA1DDD4}" dt="2025-05-06T07:49:51.289" v="71" actId="22"/>
          <ac:picMkLst>
            <pc:docMk/>
            <pc:sldMk cId="0" sldId="269"/>
            <ac:picMk id="3" creationId="{4B4079E1-25B1-10C5-4627-FFC57285A74E}"/>
          </ac:picMkLst>
        </pc:picChg>
        <pc:picChg chg="add del mod">
          <ac:chgData name="Cristobal Gonzalez" userId="d3716487-e6d5-4de4-83f9-47ff0628300c" providerId="ADAL" clId="{71FF705A-E66E-437A-A367-B56D7BA1DDD4}" dt="2025-05-06T07:49:50.014" v="68" actId="22"/>
          <ac:picMkLst>
            <pc:docMk/>
            <pc:sldMk cId="0" sldId="269"/>
            <ac:picMk id="6" creationId="{878B612B-44C4-BBBE-946D-C6F2C1EE23E3}"/>
          </ac:picMkLst>
        </pc:picChg>
        <pc:picChg chg="add del">
          <ac:chgData name="Cristobal Gonzalez" userId="d3716487-e6d5-4de4-83f9-47ff0628300c" providerId="ADAL" clId="{71FF705A-E66E-437A-A367-B56D7BA1DDD4}" dt="2025-05-06T07:57:26.117" v="73" actId="478"/>
          <ac:picMkLst>
            <pc:docMk/>
            <pc:sldMk cId="0" sldId="269"/>
            <ac:picMk id="7" creationId="{00000000-0000-0000-0000-000000000000}"/>
          </ac:picMkLst>
        </pc:picChg>
        <pc:picChg chg="add mod">
          <ac:chgData name="Cristobal Gonzalez" userId="d3716487-e6d5-4de4-83f9-47ff0628300c" providerId="ADAL" clId="{71FF705A-E66E-437A-A367-B56D7BA1DDD4}" dt="2025-05-06T07:57:30.028" v="75" actId="1076"/>
          <ac:picMkLst>
            <pc:docMk/>
            <pc:sldMk cId="0" sldId="269"/>
            <ac:picMk id="9" creationId="{F88F6815-34A4-42B2-F659-E93330030FDF}"/>
          </ac:picMkLst>
        </pc:picChg>
      </pc:sldChg>
      <pc:sldChg chg="delSp modSp mod">
        <pc:chgData name="Cristobal Gonzalez" userId="d3716487-e6d5-4de4-83f9-47ff0628300c" providerId="ADAL" clId="{71FF705A-E66E-437A-A367-B56D7BA1DDD4}" dt="2025-05-07T07:49:18.324" v="667" actId="1076"/>
        <pc:sldMkLst>
          <pc:docMk/>
          <pc:sldMk cId="0" sldId="270"/>
        </pc:sldMkLst>
        <pc:spChg chg="mod">
          <ac:chgData name="Cristobal Gonzalez" userId="d3716487-e6d5-4de4-83f9-47ff0628300c" providerId="ADAL" clId="{71FF705A-E66E-437A-A367-B56D7BA1DDD4}" dt="2025-05-07T07:49:18.324" v="667" actId="1076"/>
          <ac:spMkLst>
            <pc:docMk/>
            <pc:sldMk cId="0" sldId="270"/>
            <ac:spMk id="86" creationId="{00000000-0000-0000-0000-000000000000}"/>
          </ac:spMkLst>
        </pc:spChg>
        <pc:spChg chg="del">
          <ac:chgData name="Cristobal Gonzalez" userId="d3716487-e6d5-4de4-83f9-47ff0628300c" providerId="ADAL" clId="{71FF705A-E66E-437A-A367-B56D7BA1DDD4}" dt="2025-05-07T07:49:08.631" v="665" actId="478"/>
          <ac:spMkLst>
            <pc:docMk/>
            <pc:sldMk cId="0" sldId="270"/>
            <ac:spMk id="87" creationId="{00000000-0000-0000-0000-000000000000}"/>
          </ac:spMkLst>
        </pc:spChg>
        <pc:grpChg chg="mod">
          <ac:chgData name="Cristobal Gonzalez" userId="d3716487-e6d5-4de4-83f9-47ff0628300c" providerId="ADAL" clId="{71FF705A-E66E-437A-A367-B56D7BA1DDD4}" dt="2025-05-07T07:49:12.227" v="666" actId="1076"/>
          <ac:grpSpMkLst>
            <pc:docMk/>
            <pc:sldMk cId="0" sldId="270"/>
            <ac:grpSpMk id="943" creationId="{00000000-0000-0000-0000-000000000000}"/>
          </ac:grpSpMkLst>
        </pc:grpChg>
      </pc:sldChg>
      <pc:sldChg chg="addSp delSp modSp mod">
        <pc:chgData name="Cristobal Gonzalez" userId="d3716487-e6d5-4de4-83f9-47ff0628300c" providerId="ADAL" clId="{71FF705A-E66E-437A-A367-B56D7BA1DDD4}" dt="2025-05-06T04:54:14.980" v="4" actId="207"/>
        <pc:sldMkLst>
          <pc:docMk/>
          <pc:sldMk cId="3491976235" sldId="293"/>
        </pc:sldMkLst>
        <pc:spChg chg="mod">
          <ac:chgData name="Cristobal Gonzalez" userId="d3716487-e6d5-4de4-83f9-47ff0628300c" providerId="ADAL" clId="{71FF705A-E66E-437A-A367-B56D7BA1DDD4}" dt="2025-05-06T04:54:14.980" v="4" actId="207"/>
          <ac:spMkLst>
            <pc:docMk/>
            <pc:sldMk cId="3491976235" sldId="293"/>
            <ac:spMk id="14" creationId="{00000000-0000-0000-0000-000000000000}"/>
          </ac:spMkLst>
        </pc:spChg>
        <pc:spChg chg="add del mod">
          <ac:chgData name="Cristobal Gonzalez" userId="d3716487-e6d5-4de4-83f9-47ff0628300c" providerId="ADAL" clId="{71FF705A-E66E-437A-A367-B56D7BA1DDD4}" dt="2025-05-06T04:53:39.039" v="3" actId="1076"/>
          <ac:spMkLst>
            <pc:docMk/>
            <pc:sldMk cId="3491976235" sldId="293"/>
            <ac:spMk id="17" creationId="{00000000-0000-0000-0000-000000000000}"/>
          </ac:spMkLst>
        </pc:spChg>
      </pc:sldChg>
      <pc:sldChg chg="new del">
        <pc:chgData name="Cristobal Gonzalez" userId="d3716487-e6d5-4de4-83f9-47ff0628300c" providerId="ADAL" clId="{71FF705A-E66E-437A-A367-B56D7BA1DDD4}" dt="2025-05-06T07:57:57.164" v="80" actId="47"/>
        <pc:sldMkLst>
          <pc:docMk/>
          <pc:sldMk cId="3062471605" sldId="294"/>
        </pc:sldMkLst>
      </pc:sldChg>
      <pc:sldChg chg="addSp delSp modSp add mod ord">
        <pc:chgData name="Cristobal Gonzalez" userId="d3716487-e6d5-4de4-83f9-47ff0628300c" providerId="ADAL" clId="{71FF705A-E66E-437A-A367-B56D7BA1DDD4}" dt="2025-05-06T08:04:39.870" v="358" actId="14100"/>
        <pc:sldMkLst>
          <pc:docMk/>
          <pc:sldMk cId="1274791354" sldId="295"/>
        </pc:sldMkLst>
        <pc:spChg chg="mod">
          <ac:chgData name="Cristobal Gonzalez" userId="d3716487-e6d5-4de4-83f9-47ff0628300c" providerId="ADAL" clId="{71FF705A-E66E-437A-A367-B56D7BA1DDD4}" dt="2025-05-06T08:04:39.870" v="358" actId="14100"/>
          <ac:spMkLst>
            <pc:docMk/>
            <pc:sldMk cId="1274791354" sldId="295"/>
            <ac:spMk id="5" creationId="{2581BDDC-1DC2-A75C-C078-576F8A07F0BB}"/>
          </ac:spMkLst>
        </pc:spChg>
        <pc:spChg chg="mod">
          <ac:chgData name="Cristobal Gonzalez" userId="d3716487-e6d5-4de4-83f9-47ff0628300c" providerId="ADAL" clId="{71FF705A-E66E-437A-A367-B56D7BA1DDD4}" dt="2025-05-06T07:58:09.423" v="94" actId="20577"/>
          <ac:spMkLst>
            <pc:docMk/>
            <pc:sldMk cId="1274791354" sldId="295"/>
            <ac:spMk id="12" creationId="{6867A193-9EB4-FF33-11C3-D9E75BB3B2B0}"/>
          </ac:spMkLst>
        </pc:spChg>
        <pc:picChg chg="add mod">
          <ac:chgData name="Cristobal Gonzalez" userId="d3716487-e6d5-4de4-83f9-47ff0628300c" providerId="ADAL" clId="{71FF705A-E66E-437A-A367-B56D7BA1DDD4}" dt="2025-05-06T08:02:13.455" v="312" actId="14100"/>
          <ac:picMkLst>
            <pc:docMk/>
            <pc:sldMk cId="1274791354" sldId="295"/>
            <ac:picMk id="3" creationId="{9637E46E-FE0C-F257-F086-1CBBA23BC1F1}"/>
          </ac:picMkLst>
        </pc:picChg>
        <pc:picChg chg="del mod">
          <ac:chgData name="Cristobal Gonzalez" userId="d3716487-e6d5-4de4-83f9-47ff0628300c" providerId="ADAL" clId="{71FF705A-E66E-437A-A367-B56D7BA1DDD4}" dt="2025-05-06T08:00:09.701" v="299" actId="478"/>
          <ac:picMkLst>
            <pc:docMk/>
            <pc:sldMk cId="1274791354" sldId="295"/>
            <ac:picMk id="4" creationId="{8D2F55F7-4FB4-BD63-0FF1-3AAD41CC77C1}"/>
          </ac:picMkLst>
        </pc:picChg>
        <pc:picChg chg="add mod">
          <ac:chgData name="Cristobal Gonzalez" userId="d3716487-e6d5-4de4-83f9-47ff0628300c" providerId="ADAL" clId="{71FF705A-E66E-437A-A367-B56D7BA1DDD4}" dt="2025-05-06T08:02:28.127" v="316" actId="14100"/>
          <ac:picMkLst>
            <pc:docMk/>
            <pc:sldMk cId="1274791354" sldId="295"/>
            <ac:picMk id="7" creationId="{EC408B46-7631-46C6-A997-5DA7FB316902}"/>
          </ac:picMkLst>
        </pc:picChg>
        <pc:picChg chg="del mod">
          <ac:chgData name="Cristobal Gonzalez" userId="d3716487-e6d5-4de4-83f9-47ff0628300c" providerId="ADAL" clId="{71FF705A-E66E-437A-A367-B56D7BA1DDD4}" dt="2025-05-06T08:01:57.745" v="308" actId="478"/>
          <ac:picMkLst>
            <pc:docMk/>
            <pc:sldMk cId="1274791354" sldId="295"/>
            <ac:picMk id="14" creationId="{0AC62E45-671A-ECB3-68DF-BD8385B26297}"/>
          </ac:picMkLst>
        </pc:picChg>
      </pc:sldChg>
      <pc:sldChg chg="addSp delSp modSp add mod">
        <pc:chgData name="Cristobal Gonzalez" userId="d3716487-e6d5-4de4-83f9-47ff0628300c" providerId="ADAL" clId="{71FF705A-E66E-437A-A367-B56D7BA1DDD4}" dt="2025-05-06T08:57:38.192" v="595" actId="1076"/>
        <pc:sldMkLst>
          <pc:docMk/>
          <pc:sldMk cId="1421523471" sldId="296"/>
        </pc:sldMkLst>
        <pc:spChg chg="del">
          <ac:chgData name="Cristobal Gonzalez" userId="d3716487-e6d5-4de4-83f9-47ff0628300c" providerId="ADAL" clId="{71FF705A-E66E-437A-A367-B56D7BA1DDD4}" dt="2025-05-06T08:04:07.319" v="342" actId="478"/>
          <ac:spMkLst>
            <pc:docMk/>
            <pc:sldMk cId="1421523471" sldId="296"/>
            <ac:spMk id="5" creationId="{30D3E3D2-8DAC-2527-D255-447AFD0AB2EC}"/>
          </ac:spMkLst>
        </pc:spChg>
        <pc:spChg chg="add mod">
          <ac:chgData name="Cristobal Gonzalez" userId="d3716487-e6d5-4de4-83f9-47ff0628300c" providerId="ADAL" clId="{71FF705A-E66E-437A-A367-B56D7BA1DDD4}" dt="2025-05-06T08:06:28.054" v="594" actId="20577"/>
          <ac:spMkLst>
            <pc:docMk/>
            <pc:sldMk cId="1421523471" sldId="296"/>
            <ac:spMk id="6" creationId="{A35A1D0E-CA9D-65C7-C42B-512AB11A34F5}"/>
          </ac:spMkLst>
        </pc:spChg>
        <pc:spChg chg="mod">
          <ac:chgData name="Cristobal Gonzalez" userId="d3716487-e6d5-4de4-83f9-47ff0628300c" providerId="ADAL" clId="{71FF705A-E66E-437A-A367-B56D7BA1DDD4}" dt="2025-05-06T08:04:14.541" v="353" actId="20577"/>
          <ac:spMkLst>
            <pc:docMk/>
            <pc:sldMk cId="1421523471" sldId="296"/>
            <ac:spMk id="12" creationId="{17798A6F-56E4-CBAC-B700-D57D0F65699C}"/>
          </ac:spMkLst>
        </pc:spChg>
        <pc:picChg chg="del">
          <ac:chgData name="Cristobal Gonzalez" userId="d3716487-e6d5-4de4-83f9-47ff0628300c" providerId="ADAL" clId="{71FF705A-E66E-437A-A367-B56D7BA1DDD4}" dt="2025-05-06T08:03:01.190" v="330" actId="478"/>
          <ac:picMkLst>
            <pc:docMk/>
            <pc:sldMk cId="1421523471" sldId="296"/>
            <ac:picMk id="3" creationId="{F7F36295-DBA0-420C-78C3-9736A50B977F}"/>
          </ac:picMkLst>
        </pc:picChg>
        <pc:picChg chg="add mod">
          <ac:chgData name="Cristobal Gonzalez" userId="d3716487-e6d5-4de4-83f9-47ff0628300c" providerId="ADAL" clId="{71FF705A-E66E-437A-A367-B56D7BA1DDD4}" dt="2025-05-06T08:57:38.192" v="595" actId="1076"/>
          <ac:picMkLst>
            <pc:docMk/>
            <pc:sldMk cId="1421523471" sldId="296"/>
            <ac:picMk id="4" creationId="{80BB6311-D089-C31B-8D7C-8A671512A264}"/>
          </ac:picMkLst>
        </pc:picChg>
        <pc:picChg chg="del">
          <ac:chgData name="Cristobal Gonzalez" userId="d3716487-e6d5-4de4-83f9-47ff0628300c" providerId="ADAL" clId="{71FF705A-E66E-437A-A367-B56D7BA1DDD4}" dt="2025-05-06T08:02:59.230" v="329" actId="478"/>
          <ac:picMkLst>
            <pc:docMk/>
            <pc:sldMk cId="1421523471" sldId="296"/>
            <ac:picMk id="7" creationId="{976614AA-9C18-E60F-F8F2-3A106E7377F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FC0144-6A1A-4795-95E7-01202454A0D9}" type="doc">
      <dgm:prSet loTypeId="urn:microsoft.com/office/officeart/2005/8/layout/matrix1" loCatId="matrix" qsTypeId="urn:microsoft.com/office/officeart/2005/8/quickstyle/simple5" qsCatId="simple" csTypeId="urn:microsoft.com/office/officeart/2005/8/colors/colorful3" csCatId="colorful" phldr="1"/>
      <dgm:spPr/>
      <dgm:t>
        <a:bodyPr/>
        <a:lstStyle/>
        <a:p>
          <a:endParaRPr lang="en-US"/>
        </a:p>
      </dgm:t>
    </dgm:pt>
    <dgm:pt modelId="{7F9E3AA1-E5D9-4474-8866-26967DE2DA10}">
      <dgm:prSet phldrT="[Text]"/>
      <dgm:spPr/>
      <dgm:t>
        <a:bodyPr/>
        <a:lstStyle/>
        <a:p>
          <a:r>
            <a:rPr lang="en-US" dirty="0"/>
            <a:t>Embedding Matrix</a:t>
          </a:r>
        </a:p>
      </dgm:t>
    </dgm:pt>
    <dgm:pt modelId="{617C0E13-B148-41A8-AD04-7EA06B3A7A28}" type="parTrans" cxnId="{361DDD0F-A780-4EB8-B385-E33997CEE419}">
      <dgm:prSet/>
      <dgm:spPr/>
      <dgm:t>
        <a:bodyPr/>
        <a:lstStyle/>
        <a:p>
          <a:endParaRPr lang="en-US"/>
        </a:p>
      </dgm:t>
    </dgm:pt>
    <dgm:pt modelId="{DEE48D44-DA23-452F-9316-543812C2559B}" type="sibTrans" cxnId="{361DDD0F-A780-4EB8-B385-E33997CEE419}">
      <dgm:prSet/>
      <dgm:spPr/>
      <dgm:t>
        <a:bodyPr/>
        <a:lstStyle/>
        <a:p>
          <a:endParaRPr lang="en-US"/>
        </a:p>
      </dgm:t>
    </dgm:pt>
    <dgm:pt modelId="{0DA658D8-A6DB-4E75-8C44-65EC8B0D11CB}">
      <dgm:prSet phldrT="[Text]"/>
      <dgm:spPr/>
      <dgm:t>
        <a:bodyPr/>
        <a:lstStyle/>
        <a:p>
          <a:r>
            <a:rPr lang="en-US" dirty="0"/>
            <a:t>Constructed using the </a:t>
          </a:r>
          <a:r>
            <a:rPr lang="en-US" dirty="0" err="1"/>
            <a:t>pretrained</a:t>
          </a:r>
          <a:r>
            <a:rPr lang="en-US" dirty="0"/>
            <a:t> Glove vectors</a:t>
          </a:r>
        </a:p>
      </dgm:t>
    </dgm:pt>
    <dgm:pt modelId="{5C2E8E67-5BBD-462B-9160-C87A26297244}" type="parTrans" cxnId="{52D753E7-5CF1-4D0D-9FE9-553A807F3F84}">
      <dgm:prSet/>
      <dgm:spPr/>
      <dgm:t>
        <a:bodyPr/>
        <a:lstStyle/>
        <a:p>
          <a:endParaRPr lang="en-US"/>
        </a:p>
      </dgm:t>
    </dgm:pt>
    <dgm:pt modelId="{02EED1A8-EA40-4EA2-BD46-811E325955DD}" type="sibTrans" cxnId="{52D753E7-5CF1-4D0D-9FE9-553A807F3F84}">
      <dgm:prSet/>
      <dgm:spPr/>
      <dgm:t>
        <a:bodyPr/>
        <a:lstStyle/>
        <a:p>
          <a:endParaRPr lang="en-US"/>
        </a:p>
      </dgm:t>
    </dgm:pt>
    <dgm:pt modelId="{A5BAB343-C5E0-49D3-AA9C-DA58FEB59158}">
      <dgm:prSet phldrT="[Text]"/>
      <dgm:spPr/>
      <dgm:t>
        <a:bodyPr/>
        <a:lstStyle/>
        <a:p>
          <a:r>
            <a:rPr lang="en-US" dirty="0"/>
            <a:t>Maps each word ID to its corresponding vector</a:t>
          </a:r>
        </a:p>
      </dgm:t>
    </dgm:pt>
    <dgm:pt modelId="{CB384A34-A160-4536-B003-23974F0D40F2}" type="parTrans" cxnId="{1B72A2C2-F723-4433-88D1-DD6DCCE0CC10}">
      <dgm:prSet/>
      <dgm:spPr/>
      <dgm:t>
        <a:bodyPr/>
        <a:lstStyle/>
        <a:p>
          <a:endParaRPr lang="en-US"/>
        </a:p>
      </dgm:t>
    </dgm:pt>
    <dgm:pt modelId="{63B16EE2-C9DC-4C8A-B24D-3CC45573FB63}" type="sibTrans" cxnId="{1B72A2C2-F723-4433-88D1-DD6DCCE0CC10}">
      <dgm:prSet/>
      <dgm:spPr/>
      <dgm:t>
        <a:bodyPr/>
        <a:lstStyle/>
        <a:p>
          <a:endParaRPr lang="en-US"/>
        </a:p>
      </dgm:t>
    </dgm:pt>
    <dgm:pt modelId="{6B79E193-E2AC-43E4-B744-F59F4975D171}">
      <dgm:prSet phldrT="[Text]"/>
      <dgm:spPr/>
      <dgm:t>
        <a:bodyPr/>
        <a:lstStyle/>
        <a:p>
          <a:r>
            <a:rPr lang="en-US" dirty="0"/>
            <a:t>Used to initialize the embedding layer in the LSTM Model</a:t>
          </a:r>
        </a:p>
      </dgm:t>
    </dgm:pt>
    <dgm:pt modelId="{BEF7C821-8CA3-40B8-85C9-3DA0653EFBEB}" type="parTrans" cxnId="{8DA4D5FD-355A-4A48-975E-1D08C525EEB4}">
      <dgm:prSet/>
      <dgm:spPr/>
      <dgm:t>
        <a:bodyPr/>
        <a:lstStyle/>
        <a:p>
          <a:endParaRPr lang="en-US"/>
        </a:p>
      </dgm:t>
    </dgm:pt>
    <dgm:pt modelId="{BECE90C1-78C0-413A-A838-E44817B6AE3C}" type="sibTrans" cxnId="{8DA4D5FD-355A-4A48-975E-1D08C525EEB4}">
      <dgm:prSet/>
      <dgm:spPr/>
      <dgm:t>
        <a:bodyPr/>
        <a:lstStyle/>
        <a:p>
          <a:endParaRPr lang="en-US"/>
        </a:p>
      </dgm:t>
    </dgm:pt>
    <dgm:pt modelId="{816D43A0-5482-4303-B3E8-4F00555CB768}" type="pres">
      <dgm:prSet presAssocID="{5DFC0144-6A1A-4795-95E7-01202454A0D9}" presName="diagram" presStyleCnt="0">
        <dgm:presLayoutVars>
          <dgm:chMax val="1"/>
          <dgm:dir/>
          <dgm:animLvl val="ctr"/>
          <dgm:resizeHandles val="exact"/>
        </dgm:presLayoutVars>
      </dgm:prSet>
      <dgm:spPr/>
    </dgm:pt>
    <dgm:pt modelId="{9F1E9822-5EA6-4193-A54A-75614F4A2A9B}" type="pres">
      <dgm:prSet presAssocID="{5DFC0144-6A1A-4795-95E7-01202454A0D9}" presName="matrix" presStyleCnt="0"/>
      <dgm:spPr/>
    </dgm:pt>
    <dgm:pt modelId="{D5A2AC6C-A234-4A26-9C9D-C7FA034ED21B}" type="pres">
      <dgm:prSet presAssocID="{5DFC0144-6A1A-4795-95E7-01202454A0D9}" presName="tile1" presStyleLbl="node1" presStyleIdx="0" presStyleCnt="4"/>
      <dgm:spPr/>
    </dgm:pt>
    <dgm:pt modelId="{191002A3-6505-4E6A-949D-69BE9FB11500}" type="pres">
      <dgm:prSet presAssocID="{5DFC0144-6A1A-4795-95E7-01202454A0D9}" presName="tile1text" presStyleLbl="node1" presStyleIdx="0" presStyleCnt="4">
        <dgm:presLayoutVars>
          <dgm:chMax val="0"/>
          <dgm:chPref val="0"/>
          <dgm:bulletEnabled val="1"/>
        </dgm:presLayoutVars>
      </dgm:prSet>
      <dgm:spPr/>
    </dgm:pt>
    <dgm:pt modelId="{ADBD793C-7D93-497A-9380-D06B2030181B}" type="pres">
      <dgm:prSet presAssocID="{5DFC0144-6A1A-4795-95E7-01202454A0D9}" presName="tile2" presStyleLbl="node1" presStyleIdx="1" presStyleCnt="4" custLinFactNeighborX="8" custLinFactNeighborY="958"/>
      <dgm:spPr/>
    </dgm:pt>
    <dgm:pt modelId="{4415548F-A837-45BF-B275-8E7B5082D177}" type="pres">
      <dgm:prSet presAssocID="{5DFC0144-6A1A-4795-95E7-01202454A0D9}" presName="tile2text" presStyleLbl="node1" presStyleIdx="1" presStyleCnt="4">
        <dgm:presLayoutVars>
          <dgm:chMax val="0"/>
          <dgm:chPref val="0"/>
          <dgm:bulletEnabled val="1"/>
        </dgm:presLayoutVars>
      </dgm:prSet>
      <dgm:spPr/>
    </dgm:pt>
    <dgm:pt modelId="{28F526EC-FB80-4D3C-8927-31E10CA0545F}" type="pres">
      <dgm:prSet presAssocID="{5DFC0144-6A1A-4795-95E7-01202454A0D9}" presName="tile3" presStyleLbl="node1" presStyleIdx="2" presStyleCnt="4"/>
      <dgm:spPr/>
    </dgm:pt>
    <dgm:pt modelId="{2EBB1F94-1DD9-498E-9B43-EF2EE9A39329}" type="pres">
      <dgm:prSet presAssocID="{5DFC0144-6A1A-4795-95E7-01202454A0D9}" presName="tile3text" presStyleLbl="node1" presStyleIdx="2" presStyleCnt="4">
        <dgm:presLayoutVars>
          <dgm:chMax val="0"/>
          <dgm:chPref val="0"/>
          <dgm:bulletEnabled val="1"/>
        </dgm:presLayoutVars>
      </dgm:prSet>
      <dgm:spPr/>
    </dgm:pt>
    <dgm:pt modelId="{8908FC1A-6010-4722-93D9-27306C5BD25F}" type="pres">
      <dgm:prSet presAssocID="{5DFC0144-6A1A-4795-95E7-01202454A0D9}" presName="tile4" presStyleLbl="node1" presStyleIdx="3" presStyleCnt="4" custLinFactNeighborX="61766" custLinFactNeighborY="92988"/>
      <dgm:spPr/>
    </dgm:pt>
    <dgm:pt modelId="{6BD94343-A741-49F5-BFC5-21FF35B11B8A}" type="pres">
      <dgm:prSet presAssocID="{5DFC0144-6A1A-4795-95E7-01202454A0D9}" presName="tile4text" presStyleLbl="node1" presStyleIdx="3" presStyleCnt="4">
        <dgm:presLayoutVars>
          <dgm:chMax val="0"/>
          <dgm:chPref val="0"/>
          <dgm:bulletEnabled val="1"/>
        </dgm:presLayoutVars>
      </dgm:prSet>
      <dgm:spPr/>
    </dgm:pt>
    <dgm:pt modelId="{6005A965-5D4D-4968-8531-50FECA1B1183}" type="pres">
      <dgm:prSet presAssocID="{5DFC0144-6A1A-4795-95E7-01202454A0D9}" presName="centerTile" presStyleLbl="fgShp" presStyleIdx="0" presStyleCnt="1">
        <dgm:presLayoutVars>
          <dgm:chMax val="0"/>
          <dgm:chPref val="0"/>
        </dgm:presLayoutVars>
      </dgm:prSet>
      <dgm:spPr/>
    </dgm:pt>
  </dgm:ptLst>
  <dgm:cxnLst>
    <dgm:cxn modelId="{31C59F04-D57F-46CF-B9B8-14D7491FDB18}" type="presOf" srcId="{7F9E3AA1-E5D9-4474-8866-26967DE2DA10}" destId="{6005A965-5D4D-4968-8531-50FECA1B1183}" srcOrd="0" destOrd="0" presId="urn:microsoft.com/office/officeart/2005/8/layout/matrix1"/>
    <dgm:cxn modelId="{361DDD0F-A780-4EB8-B385-E33997CEE419}" srcId="{5DFC0144-6A1A-4795-95E7-01202454A0D9}" destId="{7F9E3AA1-E5D9-4474-8866-26967DE2DA10}" srcOrd="0" destOrd="0" parTransId="{617C0E13-B148-41A8-AD04-7EA06B3A7A28}" sibTransId="{DEE48D44-DA23-452F-9316-543812C2559B}"/>
    <dgm:cxn modelId="{657A4431-8FB3-492B-96C3-B7A387115A78}" type="presOf" srcId="{6B79E193-E2AC-43E4-B744-F59F4975D171}" destId="{28F526EC-FB80-4D3C-8927-31E10CA0545F}" srcOrd="0" destOrd="0" presId="urn:microsoft.com/office/officeart/2005/8/layout/matrix1"/>
    <dgm:cxn modelId="{1EFBB45F-7D75-442F-B673-2A97D342D91F}" type="presOf" srcId="{0DA658D8-A6DB-4E75-8C44-65EC8B0D11CB}" destId="{D5A2AC6C-A234-4A26-9C9D-C7FA034ED21B}" srcOrd="0" destOrd="0" presId="urn:microsoft.com/office/officeart/2005/8/layout/matrix1"/>
    <dgm:cxn modelId="{8A4CD247-FBCC-4F55-8534-D6E3843F710E}" type="presOf" srcId="{6B79E193-E2AC-43E4-B744-F59F4975D171}" destId="{2EBB1F94-1DD9-498E-9B43-EF2EE9A39329}" srcOrd="1" destOrd="0" presId="urn:microsoft.com/office/officeart/2005/8/layout/matrix1"/>
    <dgm:cxn modelId="{1C69A871-9B9F-4AB5-97B9-9E1FAE56B2F2}" type="presOf" srcId="{0DA658D8-A6DB-4E75-8C44-65EC8B0D11CB}" destId="{191002A3-6505-4E6A-949D-69BE9FB11500}" srcOrd="1" destOrd="0" presId="urn:microsoft.com/office/officeart/2005/8/layout/matrix1"/>
    <dgm:cxn modelId="{4B3C7D58-AE6B-491D-932D-C9F7737C3402}" type="presOf" srcId="{A5BAB343-C5E0-49D3-AA9C-DA58FEB59158}" destId="{ADBD793C-7D93-497A-9380-D06B2030181B}" srcOrd="0" destOrd="0" presId="urn:microsoft.com/office/officeart/2005/8/layout/matrix1"/>
    <dgm:cxn modelId="{087C85B4-C546-4FC3-A39F-F0ACFEF9B09C}" type="presOf" srcId="{5DFC0144-6A1A-4795-95E7-01202454A0D9}" destId="{816D43A0-5482-4303-B3E8-4F00555CB768}" srcOrd="0" destOrd="0" presId="urn:microsoft.com/office/officeart/2005/8/layout/matrix1"/>
    <dgm:cxn modelId="{1B72A2C2-F723-4433-88D1-DD6DCCE0CC10}" srcId="{7F9E3AA1-E5D9-4474-8866-26967DE2DA10}" destId="{A5BAB343-C5E0-49D3-AA9C-DA58FEB59158}" srcOrd="1" destOrd="0" parTransId="{CB384A34-A160-4536-B003-23974F0D40F2}" sibTransId="{63B16EE2-C9DC-4C8A-B24D-3CC45573FB63}"/>
    <dgm:cxn modelId="{8C1BB4E0-8A9A-41EE-B938-33C74500B683}" type="presOf" srcId="{A5BAB343-C5E0-49D3-AA9C-DA58FEB59158}" destId="{4415548F-A837-45BF-B275-8E7B5082D177}" srcOrd="1" destOrd="0" presId="urn:microsoft.com/office/officeart/2005/8/layout/matrix1"/>
    <dgm:cxn modelId="{52D753E7-5CF1-4D0D-9FE9-553A807F3F84}" srcId="{7F9E3AA1-E5D9-4474-8866-26967DE2DA10}" destId="{0DA658D8-A6DB-4E75-8C44-65EC8B0D11CB}" srcOrd="0" destOrd="0" parTransId="{5C2E8E67-5BBD-462B-9160-C87A26297244}" sibTransId="{02EED1A8-EA40-4EA2-BD46-811E325955DD}"/>
    <dgm:cxn modelId="{8DA4D5FD-355A-4A48-975E-1D08C525EEB4}" srcId="{7F9E3AA1-E5D9-4474-8866-26967DE2DA10}" destId="{6B79E193-E2AC-43E4-B744-F59F4975D171}" srcOrd="2" destOrd="0" parTransId="{BEF7C821-8CA3-40B8-85C9-3DA0653EFBEB}" sibTransId="{BECE90C1-78C0-413A-A838-E44817B6AE3C}"/>
    <dgm:cxn modelId="{8E4FF923-2F4F-4B87-A224-35B50B901E2D}" type="presParOf" srcId="{816D43A0-5482-4303-B3E8-4F00555CB768}" destId="{9F1E9822-5EA6-4193-A54A-75614F4A2A9B}" srcOrd="0" destOrd="0" presId="urn:microsoft.com/office/officeart/2005/8/layout/matrix1"/>
    <dgm:cxn modelId="{85C0A46E-D6B1-4A5A-B45A-49232B384B0E}" type="presParOf" srcId="{9F1E9822-5EA6-4193-A54A-75614F4A2A9B}" destId="{D5A2AC6C-A234-4A26-9C9D-C7FA034ED21B}" srcOrd="0" destOrd="0" presId="urn:microsoft.com/office/officeart/2005/8/layout/matrix1"/>
    <dgm:cxn modelId="{2D8374F4-1CA7-4AB8-AA63-D907D80F2DCF}" type="presParOf" srcId="{9F1E9822-5EA6-4193-A54A-75614F4A2A9B}" destId="{191002A3-6505-4E6A-949D-69BE9FB11500}" srcOrd="1" destOrd="0" presId="urn:microsoft.com/office/officeart/2005/8/layout/matrix1"/>
    <dgm:cxn modelId="{A46617B9-51B4-4433-9EA5-C4017346ABB7}" type="presParOf" srcId="{9F1E9822-5EA6-4193-A54A-75614F4A2A9B}" destId="{ADBD793C-7D93-497A-9380-D06B2030181B}" srcOrd="2" destOrd="0" presId="urn:microsoft.com/office/officeart/2005/8/layout/matrix1"/>
    <dgm:cxn modelId="{99D45073-19CB-4E1C-A8A1-E7583D9BC5C4}" type="presParOf" srcId="{9F1E9822-5EA6-4193-A54A-75614F4A2A9B}" destId="{4415548F-A837-45BF-B275-8E7B5082D177}" srcOrd="3" destOrd="0" presId="urn:microsoft.com/office/officeart/2005/8/layout/matrix1"/>
    <dgm:cxn modelId="{4869B228-2563-484D-8134-930A677099C1}" type="presParOf" srcId="{9F1E9822-5EA6-4193-A54A-75614F4A2A9B}" destId="{28F526EC-FB80-4D3C-8927-31E10CA0545F}" srcOrd="4" destOrd="0" presId="urn:microsoft.com/office/officeart/2005/8/layout/matrix1"/>
    <dgm:cxn modelId="{657116A8-5562-4422-8E9B-796129BA9B46}" type="presParOf" srcId="{9F1E9822-5EA6-4193-A54A-75614F4A2A9B}" destId="{2EBB1F94-1DD9-498E-9B43-EF2EE9A39329}" srcOrd="5" destOrd="0" presId="urn:microsoft.com/office/officeart/2005/8/layout/matrix1"/>
    <dgm:cxn modelId="{576353D4-DD9C-43BD-B96D-C803C6408E5E}" type="presParOf" srcId="{9F1E9822-5EA6-4193-A54A-75614F4A2A9B}" destId="{8908FC1A-6010-4722-93D9-27306C5BD25F}" srcOrd="6" destOrd="0" presId="urn:microsoft.com/office/officeart/2005/8/layout/matrix1"/>
    <dgm:cxn modelId="{F33C24D3-2FE6-4D43-8D35-9E2C8F73EADA}" type="presParOf" srcId="{9F1E9822-5EA6-4193-A54A-75614F4A2A9B}" destId="{6BD94343-A741-49F5-BFC5-21FF35B11B8A}" srcOrd="7" destOrd="0" presId="urn:microsoft.com/office/officeart/2005/8/layout/matrix1"/>
    <dgm:cxn modelId="{0FEBF134-0546-41EA-A32C-F887823DE5BB}" type="presParOf" srcId="{816D43A0-5482-4303-B3E8-4F00555CB768}" destId="{6005A965-5D4D-4968-8531-50FECA1B1183}"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9D0AB4-BA32-4CB9-AAA9-6713CE98E1C7}" type="doc">
      <dgm:prSet loTypeId="urn:microsoft.com/office/officeart/2005/8/layout/pyramid2" loCatId="pyramid" qsTypeId="urn:microsoft.com/office/officeart/2005/8/quickstyle/simple1" qsCatId="simple" csTypeId="urn:microsoft.com/office/officeart/2005/8/colors/colorful5" csCatId="colorful" phldr="1"/>
      <dgm:spPr/>
    </dgm:pt>
    <dgm:pt modelId="{44724C05-D54B-48B0-8A3D-CBFB0843B226}">
      <dgm:prSet phldrT="[Text]"/>
      <dgm:spPr/>
      <dgm:t>
        <a:bodyPr/>
        <a:lstStyle/>
        <a:p>
          <a:r>
            <a:rPr lang="en-US" dirty="0"/>
            <a:t>Embedding layer</a:t>
          </a:r>
        </a:p>
      </dgm:t>
    </dgm:pt>
    <dgm:pt modelId="{7FA29907-0CBE-483E-B6DB-3B9305D7BAAE}" type="parTrans" cxnId="{E83D46D2-E9F6-4AEB-8ED3-D29E8715C3E3}">
      <dgm:prSet/>
      <dgm:spPr/>
      <dgm:t>
        <a:bodyPr/>
        <a:lstStyle/>
        <a:p>
          <a:endParaRPr lang="en-US"/>
        </a:p>
      </dgm:t>
    </dgm:pt>
    <dgm:pt modelId="{A710C46E-161B-44DD-8B41-A556A57F6EB9}" type="sibTrans" cxnId="{E83D46D2-E9F6-4AEB-8ED3-D29E8715C3E3}">
      <dgm:prSet/>
      <dgm:spPr/>
      <dgm:t>
        <a:bodyPr/>
        <a:lstStyle/>
        <a:p>
          <a:endParaRPr lang="en-US"/>
        </a:p>
      </dgm:t>
    </dgm:pt>
    <dgm:pt modelId="{94D14A9F-A964-4E8D-BF47-57BCE2FA3D59}">
      <dgm:prSet phldrT="[Text]"/>
      <dgm:spPr/>
      <dgm:t>
        <a:bodyPr/>
        <a:lstStyle/>
        <a:p>
          <a:r>
            <a:rPr lang="en-US" dirty="0"/>
            <a:t>LSTM Layers</a:t>
          </a:r>
        </a:p>
      </dgm:t>
    </dgm:pt>
    <dgm:pt modelId="{2F52D442-FA83-4097-8924-7B863BBFA5C5}" type="parTrans" cxnId="{93FEFD01-C1E7-4BD5-A954-E3A803CD5F87}">
      <dgm:prSet/>
      <dgm:spPr/>
      <dgm:t>
        <a:bodyPr/>
        <a:lstStyle/>
        <a:p>
          <a:endParaRPr lang="en-US"/>
        </a:p>
      </dgm:t>
    </dgm:pt>
    <dgm:pt modelId="{14B34D94-9C6D-4D81-AC32-4E1B959839BD}" type="sibTrans" cxnId="{93FEFD01-C1E7-4BD5-A954-E3A803CD5F87}">
      <dgm:prSet/>
      <dgm:spPr/>
      <dgm:t>
        <a:bodyPr/>
        <a:lstStyle/>
        <a:p>
          <a:endParaRPr lang="en-US"/>
        </a:p>
      </dgm:t>
    </dgm:pt>
    <dgm:pt modelId="{946E9FF5-A951-4961-81E4-35CEA73AE91A}">
      <dgm:prSet phldrT="[Text]"/>
      <dgm:spPr/>
      <dgm:t>
        <a:bodyPr/>
        <a:lstStyle/>
        <a:p>
          <a:r>
            <a:rPr lang="en-US" dirty="0"/>
            <a:t>Dense layers</a:t>
          </a:r>
        </a:p>
      </dgm:t>
    </dgm:pt>
    <dgm:pt modelId="{430E4BD6-63EF-4665-A974-C1777DF30FC1}" type="parTrans" cxnId="{A7BDA6F3-EFF2-4044-AA2D-1BE6278A9029}">
      <dgm:prSet/>
      <dgm:spPr/>
      <dgm:t>
        <a:bodyPr/>
        <a:lstStyle/>
        <a:p>
          <a:endParaRPr lang="en-US"/>
        </a:p>
      </dgm:t>
    </dgm:pt>
    <dgm:pt modelId="{2ACD8AFF-DD05-4BB0-8FCF-8515C4729E44}" type="sibTrans" cxnId="{A7BDA6F3-EFF2-4044-AA2D-1BE6278A9029}">
      <dgm:prSet/>
      <dgm:spPr/>
      <dgm:t>
        <a:bodyPr/>
        <a:lstStyle/>
        <a:p>
          <a:endParaRPr lang="en-US"/>
        </a:p>
      </dgm:t>
    </dgm:pt>
    <dgm:pt modelId="{CFBB998F-B95D-49EB-9345-DA1D5BFC1925}" type="pres">
      <dgm:prSet presAssocID="{BD9D0AB4-BA32-4CB9-AAA9-6713CE98E1C7}" presName="compositeShape" presStyleCnt="0">
        <dgm:presLayoutVars>
          <dgm:dir/>
          <dgm:resizeHandles/>
        </dgm:presLayoutVars>
      </dgm:prSet>
      <dgm:spPr/>
    </dgm:pt>
    <dgm:pt modelId="{2603D52A-4C79-46D5-A304-F3E7DE9ABFBD}" type="pres">
      <dgm:prSet presAssocID="{BD9D0AB4-BA32-4CB9-AAA9-6713CE98E1C7}" presName="pyramid" presStyleLbl="node1" presStyleIdx="0" presStyleCnt="1" custLinFactNeighborX="-3006" custLinFactNeighborY="-6899"/>
      <dgm:spPr/>
    </dgm:pt>
    <dgm:pt modelId="{70996F00-0B25-4231-BAAB-45FAF25656E4}" type="pres">
      <dgm:prSet presAssocID="{BD9D0AB4-BA32-4CB9-AAA9-6713CE98E1C7}" presName="theList" presStyleCnt="0"/>
      <dgm:spPr/>
    </dgm:pt>
    <dgm:pt modelId="{735BF905-79FD-4B0E-A73C-A7C2F8D41273}" type="pres">
      <dgm:prSet presAssocID="{44724C05-D54B-48B0-8A3D-CBFB0843B226}" presName="aNode" presStyleLbl="fgAcc1" presStyleIdx="0" presStyleCnt="3">
        <dgm:presLayoutVars>
          <dgm:bulletEnabled val="1"/>
        </dgm:presLayoutVars>
      </dgm:prSet>
      <dgm:spPr/>
    </dgm:pt>
    <dgm:pt modelId="{0F258D02-D259-4EA3-B522-F5CB56569122}" type="pres">
      <dgm:prSet presAssocID="{44724C05-D54B-48B0-8A3D-CBFB0843B226}" presName="aSpace" presStyleCnt="0"/>
      <dgm:spPr/>
    </dgm:pt>
    <dgm:pt modelId="{C0F439D7-C135-4ADB-AAA3-568F77EE846C}" type="pres">
      <dgm:prSet presAssocID="{94D14A9F-A964-4E8D-BF47-57BCE2FA3D59}" presName="aNode" presStyleLbl="fgAcc1" presStyleIdx="1" presStyleCnt="3" custScaleX="119766">
        <dgm:presLayoutVars>
          <dgm:bulletEnabled val="1"/>
        </dgm:presLayoutVars>
      </dgm:prSet>
      <dgm:spPr/>
    </dgm:pt>
    <dgm:pt modelId="{DFE12461-4BBF-44EB-ACD7-8B5FF4956B33}" type="pres">
      <dgm:prSet presAssocID="{94D14A9F-A964-4E8D-BF47-57BCE2FA3D59}" presName="aSpace" presStyleCnt="0"/>
      <dgm:spPr/>
    </dgm:pt>
    <dgm:pt modelId="{72CB9803-A97C-4FB0-8E13-5FCA31459D62}" type="pres">
      <dgm:prSet presAssocID="{946E9FF5-A951-4961-81E4-35CEA73AE91A}" presName="aNode" presStyleLbl="fgAcc1" presStyleIdx="2" presStyleCnt="3">
        <dgm:presLayoutVars>
          <dgm:bulletEnabled val="1"/>
        </dgm:presLayoutVars>
      </dgm:prSet>
      <dgm:spPr/>
    </dgm:pt>
    <dgm:pt modelId="{7E6B5138-49FA-4166-B6C7-FDF299B5456C}" type="pres">
      <dgm:prSet presAssocID="{946E9FF5-A951-4961-81E4-35CEA73AE91A}" presName="aSpace" presStyleCnt="0"/>
      <dgm:spPr/>
    </dgm:pt>
  </dgm:ptLst>
  <dgm:cxnLst>
    <dgm:cxn modelId="{93FEFD01-C1E7-4BD5-A954-E3A803CD5F87}" srcId="{BD9D0AB4-BA32-4CB9-AAA9-6713CE98E1C7}" destId="{94D14A9F-A964-4E8D-BF47-57BCE2FA3D59}" srcOrd="1" destOrd="0" parTransId="{2F52D442-FA83-4097-8924-7B863BBFA5C5}" sibTransId="{14B34D94-9C6D-4D81-AC32-4E1B959839BD}"/>
    <dgm:cxn modelId="{CECD1D45-E896-4D87-822B-5D6A5EDB3442}" type="presOf" srcId="{94D14A9F-A964-4E8D-BF47-57BCE2FA3D59}" destId="{C0F439D7-C135-4ADB-AAA3-568F77EE846C}" srcOrd="0" destOrd="0" presId="urn:microsoft.com/office/officeart/2005/8/layout/pyramid2"/>
    <dgm:cxn modelId="{DB467C67-8E0B-45E5-A213-36ACA7276DA1}" type="presOf" srcId="{946E9FF5-A951-4961-81E4-35CEA73AE91A}" destId="{72CB9803-A97C-4FB0-8E13-5FCA31459D62}" srcOrd="0" destOrd="0" presId="urn:microsoft.com/office/officeart/2005/8/layout/pyramid2"/>
    <dgm:cxn modelId="{6D94D571-8E11-4D37-96AF-6DDC94E0A9C4}" type="presOf" srcId="{44724C05-D54B-48B0-8A3D-CBFB0843B226}" destId="{735BF905-79FD-4B0E-A73C-A7C2F8D41273}" srcOrd="0" destOrd="0" presId="urn:microsoft.com/office/officeart/2005/8/layout/pyramid2"/>
    <dgm:cxn modelId="{AC34E759-AF86-4753-B4B0-7E11047B2C2D}" type="presOf" srcId="{BD9D0AB4-BA32-4CB9-AAA9-6713CE98E1C7}" destId="{CFBB998F-B95D-49EB-9345-DA1D5BFC1925}" srcOrd="0" destOrd="0" presId="urn:microsoft.com/office/officeart/2005/8/layout/pyramid2"/>
    <dgm:cxn modelId="{E83D46D2-E9F6-4AEB-8ED3-D29E8715C3E3}" srcId="{BD9D0AB4-BA32-4CB9-AAA9-6713CE98E1C7}" destId="{44724C05-D54B-48B0-8A3D-CBFB0843B226}" srcOrd="0" destOrd="0" parTransId="{7FA29907-0CBE-483E-B6DB-3B9305D7BAAE}" sibTransId="{A710C46E-161B-44DD-8B41-A556A57F6EB9}"/>
    <dgm:cxn modelId="{A7BDA6F3-EFF2-4044-AA2D-1BE6278A9029}" srcId="{BD9D0AB4-BA32-4CB9-AAA9-6713CE98E1C7}" destId="{946E9FF5-A951-4961-81E4-35CEA73AE91A}" srcOrd="2" destOrd="0" parTransId="{430E4BD6-63EF-4665-A974-C1777DF30FC1}" sibTransId="{2ACD8AFF-DD05-4BB0-8FCF-8515C4729E44}"/>
    <dgm:cxn modelId="{1EE6853F-9B4C-424B-9571-5E662004DD11}" type="presParOf" srcId="{CFBB998F-B95D-49EB-9345-DA1D5BFC1925}" destId="{2603D52A-4C79-46D5-A304-F3E7DE9ABFBD}" srcOrd="0" destOrd="0" presId="urn:microsoft.com/office/officeart/2005/8/layout/pyramid2"/>
    <dgm:cxn modelId="{179FD089-C62C-44A5-90F5-F62B523747C6}" type="presParOf" srcId="{CFBB998F-B95D-49EB-9345-DA1D5BFC1925}" destId="{70996F00-0B25-4231-BAAB-45FAF25656E4}" srcOrd="1" destOrd="0" presId="urn:microsoft.com/office/officeart/2005/8/layout/pyramid2"/>
    <dgm:cxn modelId="{290B72CE-6605-4E08-A33E-51ECDD600B4B}" type="presParOf" srcId="{70996F00-0B25-4231-BAAB-45FAF25656E4}" destId="{735BF905-79FD-4B0E-A73C-A7C2F8D41273}" srcOrd="0" destOrd="0" presId="urn:microsoft.com/office/officeart/2005/8/layout/pyramid2"/>
    <dgm:cxn modelId="{FD83E78E-0255-471A-9003-47EAE309175B}" type="presParOf" srcId="{70996F00-0B25-4231-BAAB-45FAF25656E4}" destId="{0F258D02-D259-4EA3-B522-F5CB56569122}" srcOrd="1" destOrd="0" presId="urn:microsoft.com/office/officeart/2005/8/layout/pyramid2"/>
    <dgm:cxn modelId="{D5E2A1D1-DEC4-4FB0-8B00-C5F7F7FDCC7F}" type="presParOf" srcId="{70996F00-0B25-4231-BAAB-45FAF25656E4}" destId="{C0F439D7-C135-4ADB-AAA3-568F77EE846C}" srcOrd="2" destOrd="0" presId="urn:microsoft.com/office/officeart/2005/8/layout/pyramid2"/>
    <dgm:cxn modelId="{22429363-C4C2-47A6-99D2-A20C88283F03}" type="presParOf" srcId="{70996F00-0B25-4231-BAAB-45FAF25656E4}" destId="{DFE12461-4BBF-44EB-ACD7-8B5FF4956B33}" srcOrd="3" destOrd="0" presId="urn:microsoft.com/office/officeart/2005/8/layout/pyramid2"/>
    <dgm:cxn modelId="{F892B726-9A9B-4979-8240-C3ED0FE0DF9E}" type="presParOf" srcId="{70996F00-0B25-4231-BAAB-45FAF25656E4}" destId="{72CB9803-A97C-4FB0-8E13-5FCA31459D62}" srcOrd="4" destOrd="0" presId="urn:microsoft.com/office/officeart/2005/8/layout/pyramid2"/>
    <dgm:cxn modelId="{4B19A78C-657C-4950-89F2-675A2E7BB945}" type="presParOf" srcId="{70996F00-0B25-4231-BAAB-45FAF25656E4}" destId="{7E6B5138-49FA-4166-B6C7-FDF299B5456C}"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53F4E2-F768-4B43-992B-20EEFA137AEF}" type="doc">
      <dgm:prSet loTypeId="urn:microsoft.com/office/officeart/2005/8/layout/radial3" loCatId="cycle" qsTypeId="urn:microsoft.com/office/officeart/2005/8/quickstyle/simple5" qsCatId="simple" csTypeId="urn:microsoft.com/office/officeart/2005/8/colors/colorful5" csCatId="colorful" phldr="1"/>
      <dgm:spPr/>
      <dgm:t>
        <a:bodyPr/>
        <a:lstStyle/>
        <a:p>
          <a:endParaRPr lang="en-US"/>
        </a:p>
      </dgm:t>
    </dgm:pt>
    <dgm:pt modelId="{85F28FD2-D423-42F3-BAD2-E8019A56A18E}">
      <dgm:prSet phldrT="[Text]"/>
      <dgm:spPr/>
      <dgm:t>
        <a:bodyPr/>
        <a:lstStyle/>
        <a:p>
          <a:r>
            <a:rPr lang="en-US" dirty="0"/>
            <a:t>Compilation Settings</a:t>
          </a:r>
        </a:p>
      </dgm:t>
    </dgm:pt>
    <dgm:pt modelId="{F9F6B395-07C9-4040-A932-6F5A06C63718}" type="parTrans" cxnId="{C068E07C-D697-4850-8421-556CEF111189}">
      <dgm:prSet/>
      <dgm:spPr/>
      <dgm:t>
        <a:bodyPr/>
        <a:lstStyle/>
        <a:p>
          <a:endParaRPr lang="en-US"/>
        </a:p>
      </dgm:t>
    </dgm:pt>
    <dgm:pt modelId="{04B15706-E221-4D2A-BA0D-A5E6192C0978}" type="sibTrans" cxnId="{C068E07C-D697-4850-8421-556CEF111189}">
      <dgm:prSet/>
      <dgm:spPr/>
      <dgm:t>
        <a:bodyPr/>
        <a:lstStyle/>
        <a:p>
          <a:endParaRPr lang="en-US"/>
        </a:p>
      </dgm:t>
    </dgm:pt>
    <dgm:pt modelId="{23DEFD88-064A-4A78-92AA-EEC51A81350E}">
      <dgm:prSet phldrT="[Text]"/>
      <dgm:spPr/>
      <dgm:t>
        <a:bodyPr/>
        <a:lstStyle/>
        <a:p>
          <a:r>
            <a:rPr lang="en-US" dirty="0"/>
            <a:t>Optimizer (Adam) 	</a:t>
          </a:r>
        </a:p>
      </dgm:t>
    </dgm:pt>
    <dgm:pt modelId="{CC4B08E4-AC0E-4E9B-B90B-7D3667D98A34}" type="parTrans" cxnId="{ABB4099F-CD11-463B-9057-F74D73CA3FC5}">
      <dgm:prSet/>
      <dgm:spPr/>
      <dgm:t>
        <a:bodyPr/>
        <a:lstStyle/>
        <a:p>
          <a:endParaRPr lang="en-US"/>
        </a:p>
      </dgm:t>
    </dgm:pt>
    <dgm:pt modelId="{9BAB0CC2-07FA-4DD5-A8A2-91215FFCE0AE}" type="sibTrans" cxnId="{ABB4099F-CD11-463B-9057-F74D73CA3FC5}">
      <dgm:prSet/>
      <dgm:spPr/>
      <dgm:t>
        <a:bodyPr/>
        <a:lstStyle/>
        <a:p>
          <a:endParaRPr lang="en-US"/>
        </a:p>
      </dgm:t>
    </dgm:pt>
    <dgm:pt modelId="{D9D5D743-5802-4863-9036-0F25C02C9B5B}">
      <dgm:prSet phldrT="[Text]"/>
      <dgm:spPr/>
      <dgm:t>
        <a:bodyPr/>
        <a:lstStyle/>
        <a:p>
          <a:r>
            <a:rPr lang="en-US" dirty="0"/>
            <a:t>Loss function (Binary </a:t>
          </a:r>
          <a:r>
            <a:rPr lang="en-US" dirty="0" err="1"/>
            <a:t>Crossentorpy</a:t>
          </a:r>
          <a:r>
            <a:rPr lang="en-US" dirty="0"/>
            <a:t>)</a:t>
          </a:r>
        </a:p>
      </dgm:t>
    </dgm:pt>
    <dgm:pt modelId="{2C41067F-EEDD-4BAA-998D-1C2AA5A68155}" type="parTrans" cxnId="{982560CB-98E7-4A95-AF77-ADD249747A51}">
      <dgm:prSet/>
      <dgm:spPr/>
      <dgm:t>
        <a:bodyPr/>
        <a:lstStyle/>
        <a:p>
          <a:endParaRPr lang="en-US"/>
        </a:p>
      </dgm:t>
    </dgm:pt>
    <dgm:pt modelId="{E8113FF1-C6CB-4092-85D1-2C1F53B2345E}" type="sibTrans" cxnId="{982560CB-98E7-4A95-AF77-ADD249747A51}">
      <dgm:prSet/>
      <dgm:spPr/>
      <dgm:t>
        <a:bodyPr/>
        <a:lstStyle/>
        <a:p>
          <a:endParaRPr lang="en-US"/>
        </a:p>
      </dgm:t>
    </dgm:pt>
    <dgm:pt modelId="{51FB8E62-6A53-40EC-BED3-3D372F8ADE50}">
      <dgm:prSet phldrT="[Text]"/>
      <dgm:spPr/>
      <dgm:t>
        <a:bodyPr/>
        <a:lstStyle/>
        <a:p>
          <a:r>
            <a:rPr lang="en-US" dirty="0"/>
            <a:t>Metrics (</a:t>
          </a:r>
          <a:r>
            <a:rPr lang="en-US" dirty="0" err="1"/>
            <a:t>accuarcy</a:t>
          </a:r>
          <a:r>
            <a:rPr lang="en-US" dirty="0"/>
            <a:t>)</a:t>
          </a:r>
        </a:p>
      </dgm:t>
    </dgm:pt>
    <dgm:pt modelId="{0284B8C3-BE66-4DDE-859C-78FAF09019B3}" type="parTrans" cxnId="{04CEBA6D-1F1C-4858-AA87-BE93793062AE}">
      <dgm:prSet/>
      <dgm:spPr/>
      <dgm:t>
        <a:bodyPr/>
        <a:lstStyle/>
        <a:p>
          <a:endParaRPr lang="en-US"/>
        </a:p>
      </dgm:t>
    </dgm:pt>
    <dgm:pt modelId="{6F1E7160-C105-4DB8-9FD4-D6FF66D2B526}" type="sibTrans" cxnId="{04CEBA6D-1F1C-4858-AA87-BE93793062AE}">
      <dgm:prSet/>
      <dgm:spPr/>
      <dgm:t>
        <a:bodyPr/>
        <a:lstStyle/>
        <a:p>
          <a:endParaRPr lang="en-US"/>
        </a:p>
      </dgm:t>
    </dgm:pt>
    <dgm:pt modelId="{992CCDA6-173A-4DF8-9960-969330C14F46}" type="pres">
      <dgm:prSet presAssocID="{4753F4E2-F768-4B43-992B-20EEFA137AEF}" presName="composite" presStyleCnt="0">
        <dgm:presLayoutVars>
          <dgm:chMax val="1"/>
          <dgm:dir/>
          <dgm:resizeHandles val="exact"/>
        </dgm:presLayoutVars>
      </dgm:prSet>
      <dgm:spPr/>
    </dgm:pt>
    <dgm:pt modelId="{FEA32577-65ED-4F3B-BA5B-8A6AD009AD20}" type="pres">
      <dgm:prSet presAssocID="{4753F4E2-F768-4B43-992B-20EEFA137AEF}" presName="radial" presStyleCnt="0">
        <dgm:presLayoutVars>
          <dgm:animLvl val="ctr"/>
        </dgm:presLayoutVars>
      </dgm:prSet>
      <dgm:spPr/>
    </dgm:pt>
    <dgm:pt modelId="{72D98983-8BC2-49F9-88D4-C7727B98BB42}" type="pres">
      <dgm:prSet presAssocID="{85F28FD2-D423-42F3-BAD2-E8019A56A18E}" presName="centerShape" presStyleLbl="vennNode1" presStyleIdx="0" presStyleCnt="4"/>
      <dgm:spPr/>
    </dgm:pt>
    <dgm:pt modelId="{F35584D6-B454-4C5A-9C28-C9679FB13945}" type="pres">
      <dgm:prSet presAssocID="{23DEFD88-064A-4A78-92AA-EEC51A81350E}" presName="node" presStyleLbl="vennNode1" presStyleIdx="1" presStyleCnt="4">
        <dgm:presLayoutVars>
          <dgm:bulletEnabled val="1"/>
        </dgm:presLayoutVars>
      </dgm:prSet>
      <dgm:spPr/>
    </dgm:pt>
    <dgm:pt modelId="{D3DAB26A-C7F9-4FB8-BE51-EB6E27FAACA3}" type="pres">
      <dgm:prSet presAssocID="{D9D5D743-5802-4863-9036-0F25C02C9B5B}" presName="node" presStyleLbl="vennNode1" presStyleIdx="2" presStyleCnt="4">
        <dgm:presLayoutVars>
          <dgm:bulletEnabled val="1"/>
        </dgm:presLayoutVars>
      </dgm:prSet>
      <dgm:spPr/>
    </dgm:pt>
    <dgm:pt modelId="{FAB809F0-C798-4143-AEEE-A3DC666D56EB}" type="pres">
      <dgm:prSet presAssocID="{51FB8E62-6A53-40EC-BED3-3D372F8ADE50}" presName="node" presStyleLbl="vennNode1" presStyleIdx="3" presStyleCnt="4" custRadScaleRad="99426" custRadScaleInc="674">
        <dgm:presLayoutVars>
          <dgm:bulletEnabled val="1"/>
        </dgm:presLayoutVars>
      </dgm:prSet>
      <dgm:spPr/>
    </dgm:pt>
  </dgm:ptLst>
  <dgm:cxnLst>
    <dgm:cxn modelId="{F2C30C62-1EEA-4313-AB4E-2AD2D7536210}" type="presOf" srcId="{51FB8E62-6A53-40EC-BED3-3D372F8ADE50}" destId="{FAB809F0-C798-4143-AEEE-A3DC666D56EB}" srcOrd="0" destOrd="0" presId="urn:microsoft.com/office/officeart/2005/8/layout/radial3"/>
    <dgm:cxn modelId="{04CEBA6D-1F1C-4858-AA87-BE93793062AE}" srcId="{85F28FD2-D423-42F3-BAD2-E8019A56A18E}" destId="{51FB8E62-6A53-40EC-BED3-3D372F8ADE50}" srcOrd="2" destOrd="0" parTransId="{0284B8C3-BE66-4DDE-859C-78FAF09019B3}" sibTransId="{6F1E7160-C105-4DB8-9FD4-D6FF66D2B526}"/>
    <dgm:cxn modelId="{2C02A973-E1BA-4520-AC07-F49F3BA02502}" type="presOf" srcId="{D9D5D743-5802-4863-9036-0F25C02C9B5B}" destId="{D3DAB26A-C7F9-4FB8-BE51-EB6E27FAACA3}" srcOrd="0" destOrd="0" presId="urn:microsoft.com/office/officeart/2005/8/layout/radial3"/>
    <dgm:cxn modelId="{C068E07C-D697-4850-8421-556CEF111189}" srcId="{4753F4E2-F768-4B43-992B-20EEFA137AEF}" destId="{85F28FD2-D423-42F3-BAD2-E8019A56A18E}" srcOrd="0" destOrd="0" parTransId="{F9F6B395-07C9-4040-A932-6F5A06C63718}" sibTransId="{04B15706-E221-4D2A-BA0D-A5E6192C0978}"/>
    <dgm:cxn modelId="{38CDBE9D-EB52-49FC-BDD7-8BE65F9609B4}" type="presOf" srcId="{23DEFD88-064A-4A78-92AA-EEC51A81350E}" destId="{F35584D6-B454-4C5A-9C28-C9679FB13945}" srcOrd="0" destOrd="0" presId="urn:microsoft.com/office/officeart/2005/8/layout/radial3"/>
    <dgm:cxn modelId="{ABB4099F-CD11-463B-9057-F74D73CA3FC5}" srcId="{85F28FD2-D423-42F3-BAD2-E8019A56A18E}" destId="{23DEFD88-064A-4A78-92AA-EEC51A81350E}" srcOrd="0" destOrd="0" parTransId="{CC4B08E4-AC0E-4E9B-B90B-7D3667D98A34}" sibTransId="{9BAB0CC2-07FA-4DD5-A8A2-91215FFCE0AE}"/>
    <dgm:cxn modelId="{806793B9-046C-4368-81AD-F51878DC5C90}" type="presOf" srcId="{4753F4E2-F768-4B43-992B-20EEFA137AEF}" destId="{992CCDA6-173A-4DF8-9960-969330C14F46}" srcOrd="0" destOrd="0" presId="urn:microsoft.com/office/officeart/2005/8/layout/radial3"/>
    <dgm:cxn modelId="{982560CB-98E7-4A95-AF77-ADD249747A51}" srcId="{85F28FD2-D423-42F3-BAD2-E8019A56A18E}" destId="{D9D5D743-5802-4863-9036-0F25C02C9B5B}" srcOrd="1" destOrd="0" parTransId="{2C41067F-EEDD-4BAA-998D-1C2AA5A68155}" sibTransId="{E8113FF1-C6CB-4092-85D1-2C1F53B2345E}"/>
    <dgm:cxn modelId="{2C8DC0EF-F3C4-47D3-91A3-EB8EB3753606}" type="presOf" srcId="{85F28FD2-D423-42F3-BAD2-E8019A56A18E}" destId="{72D98983-8BC2-49F9-88D4-C7727B98BB42}" srcOrd="0" destOrd="0" presId="urn:microsoft.com/office/officeart/2005/8/layout/radial3"/>
    <dgm:cxn modelId="{237560AE-D70A-4D73-8448-53F13E169C28}" type="presParOf" srcId="{992CCDA6-173A-4DF8-9960-969330C14F46}" destId="{FEA32577-65ED-4F3B-BA5B-8A6AD009AD20}" srcOrd="0" destOrd="0" presId="urn:microsoft.com/office/officeart/2005/8/layout/radial3"/>
    <dgm:cxn modelId="{EA4333D8-3014-42F3-A454-8885D1512862}" type="presParOf" srcId="{FEA32577-65ED-4F3B-BA5B-8A6AD009AD20}" destId="{72D98983-8BC2-49F9-88D4-C7727B98BB42}" srcOrd="0" destOrd="0" presId="urn:microsoft.com/office/officeart/2005/8/layout/radial3"/>
    <dgm:cxn modelId="{C7C62BA2-2A11-4B6E-9052-A44CA5185B8C}" type="presParOf" srcId="{FEA32577-65ED-4F3B-BA5B-8A6AD009AD20}" destId="{F35584D6-B454-4C5A-9C28-C9679FB13945}" srcOrd="1" destOrd="0" presId="urn:microsoft.com/office/officeart/2005/8/layout/radial3"/>
    <dgm:cxn modelId="{A9DE7A17-91EE-4EE0-8136-B5E758F5D61C}" type="presParOf" srcId="{FEA32577-65ED-4F3B-BA5B-8A6AD009AD20}" destId="{D3DAB26A-C7F9-4FB8-BE51-EB6E27FAACA3}" srcOrd="2" destOrd="0" presId="urn:microsoft.com/office/officeart/2005/8/layout/radial3"/>
    <dgm:cxn modelId="{66765276-DD75-491D-A541-7D1F1E515B93}" type="presParOf" srcId="{FEA32577-65ED-4F3B-BA5B-8A6AD009AD20}" destId="{FAB809F0-C798-4143-AEEE-A3DC666D56EB}" srcOrd="3"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2AC6C-A234-4A26-9C9D-C7FA034ED21B}">
      <dsp:nvSpPr>
        <dsp:cNvPr id="0" name=""/>
        <dsp:cNvSpPr/>
      </dsp:nvSpPr>
      <dsp:spPr>
        <a:xfrm rot="16200000">
          <a:off x="396141" y="-396141"/>
          <a:ext cx="1567397" cy="2359680"/>
        </a:xfrm>
        <a:prstGeom prst="round1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Constructed using the </a:t>
          </a:r>
          <a:r>
            <a:rPr lang="en-US" sz="1800" kern="1200" dirty="0" err="1"/>
            <a:t>pretrained</a:t>
          </a:r>
          <a:r>
            <a:rPr lang="en-US" sz="1800" kern="1200" dirty="0"/>
            <a:t> Glove vectors</a:t>
          </a:r>
        </a:p>
      </dsp:txBody>
      <dsp:txXfrm rot="5400000">
        <a:off x="0" y="0"/>
        <a:ext cx="2359680" cy="1175547"/>
      </dsp:txXfrm>
    </dsp:sp>
    <dsp:sp modelId="{ADBD793C-7D93-497A-9380-D06B2030181B}">
      <dsp:nvSpPr>
        <dsp:cNvPr id="0" name=""/>
        <dsp:cNvSpPr/>
      </dsp:nvSpPr>
      <dsp:spPr>
        <a:xfrm>
          <a:off x="2359680" y="15015"/>
          <a:ext cx="2359680" cy="1567397"/>
        </a:xfrm>
        <a:prstGeom prst="round1Rect">
          <a:avLst/>
        </a:prstGeom>
        <a:gradFill rotWithShape="0">
          <a:gsLst>
            <a:gs pos="0">
              <a:schemeClr val="accent3">
                <a:hueOff val="-6892500"/>
                <a:satOff val="849"/>
                <a:lumOff val="-7190"/>
                <a:alphaOff val="0"/>
                <a:tint val="100000"/>
                <a:shade val="100000"/>
                <a:satMod val="130000"/>
              </a:schemeClr>
            </a:gs>
            <a:gs pos="100000">
              <a:schemeClr val="accent3">
                <a:hueOff val="-6892500"/>
                <a:satOff val="849"/>
                <a:lumOff val="-719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Maps each word ID to its corresponding vector</a:t>
          </a:r>
        </a:p>
      </dsp:txBody>
      <dsp:txXfrm>
        <a:off x="2359680" y="15015"/>
        <a:ext cx="2359680" cy="1175547"/>
      </dsp:txXfrm>
    </dsp:sp>
    <dsp:sp modelId="{28F526EC-FB80-4D3C-8927-31E10CA0545F}">
      <dsp:nvSpPr>
        <dsp:cNvPr id="0" name=""/>
        <dsp:cNvSpPr/>
      </dsp:nvSpPr>
      <dsp:spPr>
        <a:xfrm rot="10800000">
          <a:off x="0" y="1567397"/>
          <a:ext cx="2359680" cy="1567397"/>
        </a:xfrm>
        <a:prstGeom prst="round1Rect">
          <a:avLst/>
        </a:prstGeom>
        <a:gradFill rotWithShape="0">
          <a:gsLst>
            <a:gs pos="0">
              <a:schemeClr val="accent3">
                <a:hueOff val="-13784999"/>
                <a:satOff val="1699"/>
                <a:lumOff val="-14379"/>
                <a:alphaOff val="0"/>
                <a:tint val="100000"/>
                <a:shade val="100000"/>
                <a:satMod val="130000"/>
              </a:schemeClr>
            </a:gs>
            <a:gs pos="100000">
              <a:schemeClr val="accent3">
                <a:hueOff val="-13784999"/>
                <a:satOff val="1699"/>
                <a:lumOff val="-1437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Used to initialize the embedding layer in the LSTM Model</a:t>
          </a:r>
        </a:p>
      </dsp:txBody>
      <dsp:txXfrm rot="10800000">
        <a:off x="0" y="1959246"/>
        <a:ext cx="2359680" cy="1175547"/>
      </dsp:txXfrm>
    </dsp:sp>
    <dsp:sp modelId="{8908FC1A-6010-4722-93D9-27306C5BD25F}">
      <dsp:nvSpPr>
        <dsp:cNvPr id="0" name=""/>
        <dsp:cNvSpPr/>
      </dsp:nvSpPr>
      <dsp:spPr>
        <a:xfrm rot="5400000">
          <a:off x="2755821" y="1171255"/>
          <a:ext cx="1567397" cy="2359680"/>
        </a:xfrm>
        <a:prstGeom prst="round1Rect">
          <a:avLst/>
        </a:prstGeom>
        <a:gradFill rotWithShape="0">
          <a:gsLst>
            <a:gs pos="0">
              <a:schemeClr val="accent3">
                <a:hueOff val="-20677498"/>
                <a:satOff val="2548"/>
                <a:lumOff val="-21569"/>
                <a:alphaOff val="0"/>
                <a:tint val="100000"/>
                <a:shade val="100000"/>
                <a:satMod val="130000"/>
              </a:schemeClr>
            </a:gs>
            <a:gs pos="100000">
              <a:schemeClr val="accent3">
                <a:hueOff val="-20677498"/>
                <a:satOff val="2548"/>
                <a:lumOff val="-2156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005A965-5D4D-4968-8531-50FECA1B1183}">
      <dsp:nvSpPr>
        <dsp:cNvPr id="0" name=""/>
        <dsp:cNvSpPr/>
      </dsp:nvSpPr>
      <dsp:spPr>
        <a:xfrm>
          <a:off x="1651776" y="1175547"/>
          <a:ext cx="1415808" cy="783698"/>
        </a:xfrm>
        <a:prstGeom prst="roundRect">
          <a:avLst/>
        </a:prstGeom>
        <a:gradFill rotWithShape="0">
          <a:gsLst>
            <a:gs pos="0">
              <a:schemeClr val="accent3">
                <a:tint val="40000"/>
                <a:hueOff val="0"/>
                <a:satOff val="0"/>
                <a:lumOff val="0"/>
                <a:alphaOff val="0"/>
                <a:tint val="100000"/>
                <a:shade val="100000"/>
                <a:satMod val="130000"/>
              </a:schemeClr>
            </a:gs>
            <a:gs pos="100000">
              <a:schemeClr val="accent3">
                <a:tint val="4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Embedding Matrix</a:t>
          </a:r>
        </a:p>
      </dsp:txBody>
      <dsp:txXfrm>
        <a:off x="1690033" y="1213804"/>
        <a:ext cx="1339294" cy="707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3D52A-4C79-46D5-A304-F3E7DE9ABFBD}">
      <dsp:nvSpPr>
        <dsp:cNvPr id="0" name=""/>
        <dsp:cNvSpPr/>
      </dsp:nvSpPr>
      <dsp:spPr>
        <a:xfrm>
          <a:off x="347423" y="0"/>
          <a:ext cx="3079449" cy="3079449"/>
        </a:xfrm>
        <a:prstGeom prst="triangl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5BF905-79FD-4B0E-A73C-A7C2F8D41273}">
      <dsp:nvSpPr>
        <dsp:cNvPr id="0" name=""/>
        <dsp:cNvSpPr/>
      </dsp:nvSpPr>
      <dsp:spPr>
        <a:xfrm>
          <a:off x="1979716" y="309598"/>
          <a:ext cx="2001641" cy="728963"/>
        </a:xfrm>
        <a:prstGeom prst="round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Embedding layer</a:t>
          </a:r>
        </a:p>
      </dsp:txBody>
      <dsp:txXfrm>
        <a:off x="2015301" y="345183"/>
        <a:ext cx="1930471" cy="657793"/>
      </dsp:txXfrm>
    </dsp:sp>
    <dsp:sp modelId="{C0F439D7-C135-4ADB-AAA3-568F77EE846C}">
      <dsp:nvSpPr>
        <dsp:cNvPr id="0" name=""/>
        <dsp:cNvSpPr/>
      </dsp:nvSpPr>
      <dsp:spPr>
        <a:xfrm>
          <a:off x="1781893" y="1129682"/>
          <a:ext cx="2397286" cy="728963"/>
        </a:xfrm>
        <a:prstGeom prst="roundRect">
          <a:avLst/>
        </a:prstGeom>
        <a:solidFill>
          <a:schemeClr val="lt1">
            <a:alpha val="90000"/>
            <a:hueOff val="0"/>
            <a:satOff val="0"/>
            <a:lumOff val="0"/>
            <a:alphaOff val="0"/>
          </a:schemeClr>
        </a:solidFill>
        <a:ln w="25400" cap="flat" cmpd="sng" algn="ctr">
          <a:solidFill>
            <a:schemeClr val="accent5">
              <a:hueOff val="-1239497"/>
              <a:satOff val="-47899"/>
              <a:lumOff val="233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LSTM Layers</a:t>
          </a:r>
        </a:p>
      </dsp:txBody>
      <dsp:txXfrm>
        <a:off x="1817478" y="1165267"/>
        <a:ext cx="2326116" cy="657793"/>
      </dsp:txXfrm>
    </dsp:sp>
    <dsp:sp modelId="{72CB9803-A97C-4FB0-8E13-5FCA31459D62}">
      <dsp:nvSpPr>
        <dsp:cNvPr id="0" name=""/>
        <dsp:cNvSpPr/>
      </dsp:nvSpPr>
      <dsp:spPr>
        <a:xfrm>
          <a:off x="1979716" y="1949766"/>
          <a:ext cx="2001641" cy="728963"/>
        </a:xfrm>
        <a:prstGeom prst="roundRect">
          <a:avLst/>
        </a:prstGeom>
        <a:solidFill>
          <a:schemeClr val="lt1">
            <a:alpha val="90000"/>
            <a:hueOff val="0"/>
            <a:satOff val="0"/>
            <a:lumOff val="0"/>
            <a:alphaOff val="0"/>
          </a:schemeClr>
        </a:solidFill>
        <a:ln w="25400" cap="flat" cmpd="sng" algn="ctr">
          <a:solidFill>
            <a:schemeClr val="accent5">
              <a:hueOff val="-2478993"/>
              <a:satOff val="-95798"/>
              <a:lumOff val="466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Dense layers</a:t>
          </a:r>
        </a:p>
      </dsp:txBody>
      <dsp:txXfrm>
        <a:off x="2015301" y="1985351"/>
        <a:ext cx="1930471" cy="6577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98983-8BC2-49F9-88D4-C7727B98BB42}">
      <dsp:nvSpPr>
        <dsp:cNvPr id="0" name=""/>
        <dsp:cNvSpPr/>
      </dsp:nvSpPr>
      <dsp:spPr>
        <a:xfrm>
          <a:off x="1357369" y="897348"/>
          <a:ext cx="1882659" cy="1882659"/>
        </a:xfrm>
        <a:prstGeom prst="ellipse">
          <a:avLst/>
        </a:prstGeom>
        <a:gradFill rotWithShape="0">
          <a:gsLst>
            <a:gs pos="0">
              <a:schemeClr val="accent5">
                <a:alpha val="50000"/>
                <a:hueOff val="0"/>
                <a:satOff val="0"/>
                <a:lumOff val="0"/>
                <a:alphaOff val="0"/>
                <a:tint val="100000"/>
                <a:shade val="100000"/>
                <a:satMod val="130000"/>
              </a:schemeClr>
            </a:gs>
            <a:gs pos="100000">
              <a:schemeClr val="accent5">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Compilation Settings</a:t>
          </a:r>
        </a:p>
      </dsp:txBody>
      <dsp:txXfrm>
        <a:off x="1633078" y="1173057"/>
        <a:ext cx="1331241" cy="1331241"/>
      </dsp:txXfrm>
    </dsp:sp>
    <dsp:sp modelId="{F35584D6-B454-4C5A-9C28-C9679FB13945}">
      <dsp:nvSpPr>
        <dsp:cNvPr id="0" name=""/>
        <dsp:cNvSpPr/>
      </dsp:nvSpPr>
      <dsp:spPr>
        <a:xfrm>
          <a:off x="1828034" y="143167"/>
          <a:ext cx="941329" cy="941329"/>
        </a:xfrm>
        <a:prstGeom prst="ellipse">
          <a:avLst/>
        </a:prstGeom>
        <a:gradFill rotWithShape="0">
          <a:gsLst>
            <a:gs pos="0">
              <a:schemeClr val="accent5">
                <a:alpha val="50000"/>
                <a:hueOff val="-826331"/>
                <a:satOff val="-31933"/>
                <a:lumOff val="15556"/>
                <a:alphaOff val="0"/>
                <a:tint val="100000"/>
                <a:shade val="100000"/>
                <a:satMod val="130000"/>
              </a:schemeClr>
            </a:gs>
            <a:gs pos="100000">
              <a:schemeClr val="accent5">
                <a:alpha val="50000"/>
                <a:hueOff val="-826331"/>
                <a:satOff val="-31933"/>
                <a:lumOff val="1555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Optimizer (Adam) 	</a:t>
          </a:r>
        </a:p>
      </dsp:txBody>
      <dsp:txXfrm>
        <a:off x="1965888" y="281021"/>
        <a:ext cx="665621" cy="665621"/>
      </dsp:txXfrm>
    </dsp:sp>
    <dsp:sp modelId="{D3DAB26A-C7F9-4FB8-BE51-EB6E27FAACA3}">
      <dsp:nvSpPr>
        <dsp:cNvPr id="0" name=""/>
        <dsp:cNvSpPr/>
      </dsp:nvSpPr>
      <dsp:spPr>
        <a:xfrm>
          <a:off x="2888782" y="1980435"/>
          <a:ext cx="941329" cy="941329"/>
        </a:xfrm>
        <a:prstGeom prst="ellipse">
          <a:avLst/>
        </a:prstGeom>
        <a:gradFill rotWithShape="0">
          <a:gsLst>
            <a:gs pos="0">
              <a:schemeClr val="accent5">
                <a:alpha val="50000"/>
                <a:hueOff val="-1652662"/>
                <a:satOff val="-63865"/>
                <a:lumOff val="31112"/>
                <a:alphaOff val="0"/>
                <a:tint val="100000"/>
                <a:shade val="100000"/>
                <a:satMod val="130000"/>
              </a:schemeClr>
            </a:gs>
            <a:gs pos="100000">
              <a:schemeClr val="accent5">
                <a:alpha val="50000"/>
                <a:hueOff val="-1652662"/>
                <a:satOff val="-63865"/>
                <a:lumOff val="3111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Loss function (Binary </a:t>
          </a:r>
          <a:r>
            <a:rPr lang="en-US" sz="800" kern="1200" dirty="0" err="1"/>
            <a:t>Crossentorpy</a:t>
          </a:r>
          <a:r>
            <a:rPr lang="en-US" sz="800" kern="1200" dirty="0"/>
            <a:t>)</a:t>
          </a:r>
        </a:p>
      </dsp:txBody>
      <dsp:txXfrm>
        <a:off x="3026636" y="2118289"/>
        <a:ext cx="665621" cy="665621"/>
      </dsp:txXfrm>
    </dsp:sp>
    <dsp:sp modelId="{FAB809F0-C798-4143-AEEE-A3DC666D56EB}">
      <dsp:nvSpPr>
        <dsp:cNvPr id="0" name=""/>
        <dsp:cNvSpPr/>
      </dsp:nvSpPr>
      <dsp:spPr>
        <a:xfrm>
          <a:off x="764885" y="1961972"/>
          <a:ext cx="941329" cy="941329"/>
        </a:xfrm>
        <a:prstGeom prst="ellipse">
          <a:avLst/>
        </a:prstGeom>
        <a:gradFill rotWithShape="0">
          <a:gsLst>
            <a:gs pos="0">
              <a:schemeClr val="accent5">
                <a:alpha val="50000"/>
                <a:hueOff val="-2478993"/>
                <a:satOff val="-95798"/>
                <a:lumOff val="46668"/>
                <a:alphaOff val="0"/>
                <a:tint val="100000"/>
                <a:shade val="100000"/>
                <a:satMod val="130000"/>
              </a:schemeClr>
            </a:gs>
            <a:gs pos="100000">
              <a:schemeClr val="accent5">
                <a:alpha val="50000"/>
                <a:hueOff val="-2478993"/>
                <a:satOff val="-95798"/>
                <a:lumOff val="4666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Metrics (</a:t>
          </a:r>
          <a:r>
            <a:rPr lang="en-US" sz="800" kern="1200" dirty="0" err="1"/>
            <a:t>accuarcy</a:t>
          </a:r>
          <a:r>
            <a:rPr lang="en-US" sz="800" kern="1200" dirty="0"/>
            <a:t>)</a:t>
          </a:r>
        </a:p>
      </dsp:txBody>
      <dsp:txXfrm>
        <a:off x="902739" y="2099826"/>
        <a:ext cx="665621" cy="66562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dfce81f19_0_4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morning/afternoon], everyone.  Welcome to my presentation on Amazon Sentiment Analysis .In this project, we explore how to apply Natural Language Processing techniques combined with deep learning, specifically LSTM networks, to classify product reviews from Amazon as either positive or negative.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Throughout this presentation, I’ll walk you through the problem, the data, the preprocessing pipeline, the model building process, and finally the results and insights we gained.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begin with the problem statement and understand why this analysis is important.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34666238aca_0_41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34666238aca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this project, we built a Long Short-Term Memory (LSTM) model to predict sentiment (positive or negative) from Amazon product reviews. LSTM is a type of Recurrent Neural Network (RNN), which is ideal for sequential data, such as text.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a breakdown of the model-building process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Input Layer: We begin by feeding sequences of encoded words into the model. The input shape corresponds to the maximum sequence length (125 words in this case), and each word is represented by its integer ID from our vocabulary.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Embedding Layer: This is where the magic of word </a:t>
            </a:r>
            <a:r>
              <a:rPr lang="en-US" dirty="0" err="1"/>
              <a:t>embeddings</a:t>
            </a:r>
            <a:r>
              <a:rPr lang="en-US" dirty="0"/>
              <a:t> comes in. The embedding layer transforms these integer IDs into dense word vectors (we used the pre-trained </a:t>
            </a:r>
            <a:r>
              <a:rPr lang="en-US" dirty="0" err="1"/>
              <a:t>GloVe</a:t>
            </a:r>
            <a:r>
              <a:rPr lang="en-US" dirty="0"/>
              <a:t> vectors). This allows the model to work with semantically rich representations of words instead of their raw, meaningless IDs.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LSTM Layers: We used two LSTM layers, each with 30 units. These layers are responsible for learning the sequential patterns in the reviews and understanding the context across the sequence of words. LSTMs are excellent for handling long-range dependencies in text, making them ideal for this task.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Dense Layer: The final dense layer has a single neuron with a sigmoid activation function. This outputs a probability value between 0 and 1, which represents the sentiment of the review. If the value is closer to 1, the sentiment is positive; if it's closer to 0, the sentiment is negative.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Compilation: For optimization, we used the Adam optimizer, which adapts the learning rate and is highly effective for training deep learning models. The loss function is binary </a:t>
            </a:r>
            <a:r>
              <a:rPr lang="en-US" dirty="0" err="1"/>
              <a:t>crossentropy</a:t>
            </a:r>
            <a:r>
              <a:rPr lang="en-US" dirty="0"/>
              <a:t>, as we are dealing with a binary classification problem (positive vs. negative).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34666238aca_0_4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34666238aca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training our LSTM model on the Amazon review data, we evaluated its performance on a separate test dataset to assess how well it generalizes to unseen reviews.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model achieved a test accuracy of approximately 73.6%, with a **loss of 0.7189**. This means that out of all the reviews in the test set, the model correctly predicted the sentiment about 74% of the time.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34666238aca_0_46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34666238aca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further validate our model beyond accuracy metrics, we used a few custom examples to see how well it predicts sentiment in real-world sentences.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sentence _"I really recommend this book"_ was classified correctly as **Positive**.</a:t>
            </a:r>
          </a:p>
          <a:p>
            <a:pPr marL="0" lvl="0" indent="0" algn="l" rtl="0">
              <a:spcBef>
                <a:spcPts val="0"/>
              </a:spcBef>
              <a:spcAft>
                <a:spcPts val="0"/>
              </a:spcAft>
              <a:buNone/>
            </a:pPr>
            <a:r>
              <a:rPr lang="en-US" dirty="0"/>
              <a:t>   - This is expected, as the sentiment is very clear and strongly worded in a positive direction.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input _"The DVD included a big poster of my favorite hero. I just can't wait for the second episode"_ was also classified as Positive.</a:t>
            </a:r>
          </a:p>
          <a:p>
            <a:pPr marL="0" lvl="0" indent="0" algn="l" rtl="0">
              <a:spcBef>
                <a:spcPts val="0"/>
              </a:spcBef>
              <a:spcAft>
                <a:spcPts val="0"/>
              </a:spcAft>
              <a:buNone/>
            </a:pPr>
            <a:r>
              <a:rPr lang="en-US" dirty="0"/>
              <a:t>   This is a good sign that the model understands sentiment beyond basic keywords. The excitement and enthusiasm in the phrasing helped the model predict accurately.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sentence _"I don't know what the hell did I just read, the book is full nonsense"_ was rightly identified as Negative.</a:t>
            </a:r>
          </a:p>
          <a:p>
            <a:pPr marL="0" lvl="0" indent="0" algn="l" rtl="0">
              <a:spcBef>
                <a:spcPts val="0"/>
              </a:spcBef>
              <a:spcAft>
                <a:spcPts val="0"/>
              </a:spcAft>
              <a:buNone/>
            </a:pPr>
            <a:r>
              <a:rPr lang="en-US" dirty="0"/>
              <a:t>  This shows that the model can capture harsh or critical language effectively.</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a:extLst>
            <a:ext uri="{FF2B5EF4-FFF2-40B4-BE49-F238E27FC236}">
              <a16:creationId xmlns:a16="http://schemas.microsoft.com/office/drawing/2014/main" id="{E6BB1446-D6CC-FA85-68D5-E6212B140CEE}"/>
            </a:ext>
          </a:extLst>
        </p:cNvPr>
        <p:cNvGrpSpPr/>
        <p:nvPr/>
      </p:nvGrpSpPr>
      <p:grpSpPr>
        <a:xfrm>
          <a:off x="0" y="0"/>
          <a:ext cx="0" cy="0"/>
          <a:chOff x="0" y="0"/>
          <a:chExt cx="0" cy="0"/>
        </a:xfrm>
      </p:grpSpPr>
      <p:sp>
        <p:nvSpPr>
          <p:cNvPr id="900" name="Google Shape;900;g34666238aca_0_434:notes">
            <a:extLst>
              <a:ext uri="{FF2B5EF4-FFF2-40B4-BE49-F238E27FC236}">
                <a16:creationId xmlns:a16="http://schemas.microsoft.com/office/drawing/2014/main" id="{56754153-DD60-EBA6-6B4F-0BC02C329A03}"/>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34666238aca_0_434:notes">
            <a:extLst>
              <a:ext uri="{FF2B5EF4-FFF2-40B4-BE49-F238E27FC236}">
                <a16:creationId xmlns:a16="http://schemas.microsoft.com/office/drawing/2014/main" id="{4EE6DB0A-834B-3400-2424-AEF3E72819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training our LSTM model on the Amazon review data, we evaluated its performance on a separate test dataset to assess how well it generalizes to unseen reviews.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model achieved a test accuracy of approximately 73.6%, with a **loss of 0.7189**. This means that out of all the reviews in the test set, the model correctly predicted the sentiment about 74% of the time.</a:t>
            </a:r>
          </a:p>
        </p:txBody>
      </p:sp>
    </p:spTree>
    <p:extLst>
      <p:ext uri="{BB962C8B-B14F-4D97-AF65-F5344CB8AC3E}">
        <p14:creationId xmlns:p14="http://schemas.microsoft.com/office/powerpoint/2010/main" val="2952790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a:extLst>
            <a:ext uri="{FF2B5EF4-FFF2-40B4-BE49-F238E27FC236}">
              <a16:creationId xmlns:a16="http://schemas.microsoft.com/office/drawing/2014/main" id="{19AF72BE-42F1-287E-F70D-4314CEEDABD8}"/>
            </a:ext>
          </a:extLst>
        </p:cNvPr>
        <p:cNvGrpSpPr/>
        <p:nvPr/>
      </p:nvGrpSpPr>
      <p:grpSpPr>
        <a:xfrm>
          <a:off x="0" y="0"/>
          <a:ext cx="0" cy="0"/>
          <a:chOff x="0" y="0"/>
          <a:chExt cx="0" cy="0"/>
        </a:xfrm>
      </p:grpSpPr>
      <p:sp>
        <p:nvSpPr>
          <p:cNvPr id="900" name="Google Shape;900;g34666238aca_0_434:notes">
            <a:extLst>
              <a:ext uri="{FF2B5EF4-FFF2-40B4-BE49-F238E27FC236}">
                <a16:creationId xmlns:a16="http://schemas.microsoft.com/office/drawing/2014/main" id="{0DFE1782-889C-D8A9-021E-DC54C02EF00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34666238aca_0_434:notes">
            <a:extLst>
              <a:ext uri="{FF2B5EF4-FFF2-40B4-BE49-F238E27FC236}">
                <a16:creationId xmlns:a16="http://schemas.microsoft.com/office/drawing/2014/main" id="{4DF07092-BAD4-EB3F-AEA3-FD0F406DF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training our LSTM model on the Amazon review data, we evaluated its performance on a separate test dataset to assess how well it generalizes to unseen reviews.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model achieved a test accuracy of approximately 73.6%, with a **loss of 0.7189**. This means that out of all the reviews in the test set, the model correctly predicted the sentiment about 74% of the time.</a:t>
            </a:r>
          </a:p>
        </p:txBody>
      </p:sp>
    </p:spTree>
    <p:extLst>
      <p:ext uri="{BB962C8B-B14F-4D97-AF65-F5344CB8AC3E}">
        <p14:creationId xmlns:p14="http://schemas.microsoft.com/office/powerpoint/2010/main" val="3696239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34666238aca_0_46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34666238aca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summarize, this project successfully demonstrated the application of Natural Language Processing and Deep Learning for sentiment analysis on Amazon product reviews.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began by cleaning and preprocessing the textual data to prepare it for model training. This involved removing noise, tokenizing, filtering </a:t>
            </a:r>
            <a:r>
              <a:rPr lang="en-US" dirty="0" err="1"/>
              <a:t>stopwords</a:t>
            </a:r>
            <a:r>
              <a:rPr lang="en-US" dirty="0"/>
              <a:t>, and encoding the data into numerical form.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word </a:t>
            </a:r>
            <a:r>
              <a:rPr lang="en-US" dirty="0" err="1"/>
              <a:t>embeddings</a:t>
            </a:r>
            <a:r>
              <a:rPr lang="en-US" dirty="0"/>
              <a:t> (specifically </a:t>
            </a:r>
            <a:r>
              <a:rPr lang="en-US" dirty="0" err="1"/>
              <a:t>GloVe</a:t>
            </a:r>
            <a:r>
              <a:rPr lang="en-US" dirty="0"/>
              <a:t>), we provided rich semantic input to an **LSTM-based neural network**, which is well-suited for capturing sequential relationships in language.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model achieved an accuracy of approximately 74% on the test data, and we validated its real-world performance using custom predictions, which it handled </a:t>
            </a:r>
            <a:r>
              <a:rPr lang="en-US" dirty="0" err="1"/>
              <a:t>welleven</a:t>
            </a:r>
            <a:r>
              <a:rPr lang="en-US" dirty="0"/>
              <a:t> with subtle or tricky sentiment.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conclusion, this workflow provides a scalable, automated way to assess sentiment from user-generated content,</a:t>
            </a:r>
            <a:r>
              <a:rPr lang="en-US" baseline="0" dirty="0"/>
              <a:t> </a:t>
            </a:r>
            <a:r>
              <a:rPr lang="en-US" dirty="0"/>
              <a:t>something highly valuable for businesses monitoring customer feedback at scale.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model can be further enhanced in future by working on improvements such as attention mechanisms, transformer models, or fine-tuning pre-trained models like BERT for even better performance.</a:t>
            </a:r>
            <a:endParaRPr dirty="0"/>
          </a:p>
        </p:txBody>
      </p:sp>
    </p:spTree>
    <p:extLst>
      <p:ext uri="{BB962C8B-B14F-4D97-AF65-F5344CB8AC3E}">
        <p14:creationId xmlns:p14="http://schemas.microsoft.com/office/powerpoint/2010/main" val="3309118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35e18421cc_13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 concludes my presentation on sentiment analysis using NLP and LSTM networks. </a:t>
            </a:r>
            <a:r>
              <a:rPr lang="en-US" baseline="0" dirty="0"/>
              <a:t> </a:t>
            </a:r>
            <a:r>
              <a:rPr lang="en-US" dirty="0"/>
              <a:t>At this point, I’d be happy to take any questions you might have—whether it’s about the methodology, the data, model performance, or potential improvements.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After taking</a:t>
            </a:r>
            <a:r>
              <a:rPr lang="en-US" b="1" baseline="0" dirty="0"/>
              <a:t> the questions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Thank you all for your time and attention.</a:t>
            </a:r>
          </a:p>
          <a:p>
            <a:pPr marL="0" lvl="0" indent="0" algn="l" rtl="0">
              <a:spcBef>
                <a:spcPts val="0"/>
              </a:spcBef>
              <a:spcAft>
                <a:spcPts val="0"/>
              </a:spcAft>
              <a:buNone/>
            </a:pPr>
            <a:endParaRPr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958e4b1c69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58e4b1c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core problem we are addressing in this project is automated sentiment classification of Amazon product reviews.</a:t>
            </a:r>
            <a:r>
              <a:rPr lang="en-US" baseline="0" dirty="0"/>
              <a:t> </a:t>
            </a:r>
            <a:r>
              <a:rPr lang="en-US" dirty="0"/>
              <a:t>With millions of reviews being posted online, it's nearly impossible to manually go through all of them. The reviews </a:t>
            </a:r>
            <a:r>
              <a:rPr lang="en-US" baseline="0" dirty="0"/>
              <a:t> contains valuable information which is very useful for decision making for both the business and the customers. </a:t>
            </a:r>
            <a:endParaRPr lang="en-US" dirty="0"/>
          </a:p>
          <a:p>
            <a:pPr marL="0" lvl="0" indent="0" algn="l" rtl="0">
              <a:spcBef>
                <a:spcPts val="0"/>
              </a:spcBef>
              <a:spcAft>
                <a:spcPts val="0"/>
              </a:spcAft>
              <a:buNone/>
            </a:pPr>
            <a:r>
              <a:rPr lang="en-US" dirty="0"/>
              <a:t>Our goal is to build a model that can automatically identify whether a given review expresses a positive or negative sentiment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kind of sentiment analysis can be used in:</a:t>
            </a:r>
          </a:p>
          <a:p>
            <a:pPr marL="0" lvl="0" indent="0" algn="l" rtl="0">
              <a:spcBef>
                <a:spcPts val="0"/>
              </a:spcBef>
              <a:spcAft>
                <a:spcPts val="0"/>
              </a:spcAft>
              <a:buNone/>
            </a:pPr>
            <a:r>
              <a:rPr lang="en-US" dirty="0"/>
              <a:t>- Recommender systems</a:t>
            </a:r>
          </a:p>
          <a:p>
            <a:pPr marL="0" lvl="0" indent="0" algn="l" rtl="0">
              <a:spcBef>
                <a:spcPts val="0"/>
              </a:spcBef>
              <a:spcAft>
                <a:spcPts val="0"/>
              </a:spcAft>
              <a:buNone/>
            </a:pPr>
            <a:r>
              <a:rPr lang="en-US" dirty="0"/>
              <a:t>- Customer feedback analysis</a:t>
            </a:r>
          </a:p>
          <a:p>
            <a:pPr marL="0" lvl="0" indent="0" algn="l" rtl="0">
              <a:spcBef>
                <a:spcPts val="0"/>
              </a:spcBef>
              <a:spcAft>
                <a:spcPts val="0"/>
              </a:spcAft>
              <a:buNone/>
            </a:pPr>
            <a:r>
              <a:rPr lang="en-US" dirty="0"/>
              <a:t>- Market trend prediction</a:t>
            </a:r>
          </a:p>
          <a:p>
            <a:pPr marL="0" lvl="0" indent="0" algn="l" rtl="0">
              <a:spcBef>
                <a:spcPts val="0"/>
              </a:spcBef>
              <a:spcAft>
                <a:spcPts val="0"/>
              </a:spcAft>
              <a:buNone/>
            </a:pPr>
            <a:r>
              <a:rPr lang="en-US" dirty="0"/>
              <a:t>- Brand reputation management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tackle this, we leverage Natural Language Processing (NLP) and deep learning—specifically Long Short-Term Memory (LSTM) networks, which are well-suited for understanding the sequential nature of text data.</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Before diving into the technical aspects of the project, it's important to recognize the </a:t>
            </a:r>
            <a:r>
              <a:rPr lang="en-US" b="0" dirty="0"/>
              <a:t>ethical considerations </a:t>
            </a:r>
            <a:r>
              <a:rPr lang="en-US" dirty="0"/>
              <a:t>that guided our approach throughout the development process. As we worked with data and machine learning models, we made sure to prioritize privacy, fairness, and transparency.</a:t>
            </a:r>
          </a:p>
          <a:p>
            <a:pPr marL="158750" indent="0">
              <a:buNone/>
            </a:pPr>
            <a:endParaRPr lang="en-US" dirty="0"/>
          </a:p>
          <a:p>
            <a:pPr marL="158750" indent="0">
              <a:buNone/>
            </a:pPr>
            <a:r>
              <a:rPr lang="en-US" dirty="0"/>
              <a:t>Data Privacy and Confidentially: We ensured no personally identifiable information (PII) was included by anonymizing sensitive data during the cleaning process.</a:t>
            </a:r>
          </a:p>
          <a:p>
            <a:pPr marL="158750" indent="0">
              <a:buNone/>
            </a:pPr>
            <a:endParaRPr lang="en-US" b="1" dirty="0"/>
          </a:p>
          <a:p>
            <a:pPr marL="158750" indent="0">
              <a:buNone/>
            </a:pPr>
            <a:r>
              <a:rPr lang="en-US" b="0" dirty="0"/>
              <a:t>Bias and Fairness</a:t>
            </a:r>
            <a:r>
              <a:rPr lang="en-US" b="1" dirty="0"/>
              <a:t>: </a:t>
            </a:r>
            <a:r>
              <a:rPr lang="en-US" dirty="0"/>
              <a:t>We made sure the data represented diverse groups and avoided bias, ensuring fair predictions for all demographics.</a:t>
            </a:r>
          </a:p>
          <a:p>
            <a:pPr marL="158750" indent="0">
              <a:buNone/>
            </a:pPr>
            <a:endParaRPr lang="en-US" b="1" dirty="0"/>
          </a:p>
          <a:p>
            <a:pPr marL="158750" indent="0">
              <a:buNone/>
            </a:pPr>
            <a:r>
              <a:rPr lang="en-US" b="0" dirty="0"/>
              <a:t>Transparency and Accountability</a:t>
            </a:r>
            <a:r>
              <a:rPr lang="en-US" dirty="0"/>
              <a:t>: We focused on model transparency, using tools like SHAP and LIME to explain how predictions were made, ensuring accountability.</a:t>
            </a:r>
          </a:p>
          <a:p>
            <a:pPr marL="158750" indent="0">
              <a:buNone/>
            </a:pPr>
            <a:endParaRPr lang="en-US" dirty="0"/>
          </a:p>
        </p:txBody>
      </p:sp>
    </p:spTree>
    <p:extLst>
      <p:ext uri="{BB962C8B-B14F-4D97-AF65-F5344CB8AC3E}">
        <p14:creationId xmlns:p14="http://schemas.microsoft.com/office/powerpoint/2010/main" val="306428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4666238aca_0_8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4666238ac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Amazon Multi-Domain Sentiment Dataset</a:t>
            </a:r>
            <a:r>
              <a:rPr lang="en-US" baseline="0" dirty="0"/>
              <a:t> is sourced </a:t>
            </a:r>
            <a:r>
              <a:rPr lang="en-US" dirty="0"/>
              <a:t>Biographies, Bollywood, Boom-boxes and Blenders: Domain Adaptation for Sentiment Classification </a:t>
            </a:r>
            <a:r>
              <a:rPr lang="en-US" baseline="0" dirty="0"/>
              <a:t>a paper done by John Hopkin university NLP Group. </a:t>
            </a:r>
            <a:r>
              <a:rPr lang="en-US" dirty="0"/>
              <a:t>It's a well-known benchmark dataset for sentiment analysis tasks and is freely available for academic use.  </a:t>
            </a:r>
          </a:p>
          <a:p>
            <a:pPr marL="0" lvl="0" indent="0" algn="l" rtl="0">
              <a:spcBef>
                <a:spcPts val="0"/>
              </a:spcBef>
              <a:spcAft>
                <a:spcPts val="0"/>
              </a:spcAft>
              <a:buNone/>
            </a:pPr>
            <a:r>
              <a:rPr lang="en-US" dirty="0"/>
              <a:t>It provides balanced and labeled data across multiple product categories, which makes it ideal for training and evaluating sentiment classification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a:t>
            </a:r>
            <a:r>
              <a:rPr lang="en-US" baseline="0" dirty="0"/>
              <a:t> dataset has various folders each contains a specific item review. For each folder it has items the reviews are sorted into negatives and positives reviews files. The items for</a:t>
            </a:r>
            <a:r>
              <a:rPr lang="en-US" dirty="0"/>
              <a:t>:</a:t>
            </a:r>
          </a:p>
          <a:p>
            <a:pPr marL="0" lvl="0" indent="0" algn="l" rtl="0">
              <a:spcBef>
                <a:spcPts val="0"/>
              </a:spcBef>
              <a:spcAft>
                <a:spcPts val="0"/>
              </a:spcAft>
              <a:buNone/>
            </a:pPr>
            <a:r>
              <a:rPr lang="en-US" dirty="0"/>
              <a:t>- Books</a:t>
            </a:r>
          </a:p>
          <a:p>
            <a:pPr marL="0" lvl="0" indent="0" algn="l" rtl="0">
              <a:spcBef>
                <a:spcPts val="0"/>
              </a:spcBef>
              <a:spcAft>
                <a:spcPts val="0"/>
              </a:spcAft>
              <a:buNone/>
            </a:pPr>
            <a:r>
              <a:rPr lang="en-US" dirty="0"/>
              <a:t>- DVDs</a:t>
            </a:r>
          </a:p>
          <a:p>
            <a:pPr marL="0" lvl="0" indent="0" algn="l" rtl="0">
              <a:spcBef>
                <a:spcPts val="0"/>
              </a:spcBef>
              <a:spcAft>
                <a:spcPts val="0"/>
              </a:spcAft>
              <a:buNone/>
            </a:pPr>
            <a:r>
              <a:rPr lang="en-US" dirty="0"/>
              <a:t>- Electronics</a:t>
            </a:r>
          </a:p>
          <a:p>
            <a:pPr marL="0" lvl="0" indent="0" algn="l" rtl="0">
              <a:spcBef>
                <a:spcPts val="0"/>
              </a:spcBef>
              <a:spcAft>
                <a:spcPts val="0"/>
              </a:spcAft>
              <a:buNone/>
            </a:pPr>
            <a:r>
              <a:rPr lang="en-US" dirty="0"/>
              <a:t>- Kitchen &amp; Housewares</a:t>
            </a:r>
          </a:p>
          <a:p>
            <a:pPr marL="0" lvl="0" indent="0" algn="l" rtl="0">
              <a:spcBef>
                <a:spcPts val="0"/>
              </a:spcBef>
              <a:spcAft>
                <a:spcPts val="0"/>
              </a:spcAft>
              <a:buNone/>
            </a:pPr>
            <a:endParaRPr lang="en-US" dirty="0"/>
          </a:p>
          <a:p>
            <a:pPr marL="0" lvl="0" indent="0" algn="l" rtl="0">
              <a:spcBef>
                <a:spcPts val="0"/>
              </a:spcBef>
              <a:spcAft>
                <a:spcPts val="0"/>
              </a:spcAft>
              <a:buFontTx/>
              <a:buNone/>
            </a:pPr>
            <a:r>
              <a:rPr lang="en-US" dirty="0"/>
              <a:t>The</a:t>
            </a:r>
            <a:r>
              <a:rPr lang="en-US" baseline="0" dirty="0"/>
              <a:t> reviews has the following features.</a:t>
            </a:r>
          </a:p>
          <a:p>
            <a:pPr marL="0" lvl="0" indent="0" algn="l" rtl="0">
              <a:spcBef>
                <a:spcPts val="0"/>
              </a:spcBef>
              <a:spcAft>
                <a:spcPts val="0"/>
              </a:spcAft>
              <a:buFontTx/>
              <a:buNone/>
            </a:pPr>
            <a:r>
              <a:rPr lang="en-US" dirty="0"/>
              <a:t> Id - Unique value for each review  </a:t>
            </a:r>
          </a:p>
          <a:p>
            <a:pPr marL="0" lvl="0" indent="0" algn="l" rtl="0">
              <a:spcBef>
                <a:spcPts val="0"/>
              </a:spcBef>
              <a:spcAft>
                <a:spcPts val="0"/>
              </a:spcAft>
              <a:buFontTx/>
              <a:buNone/>
            </a:pPr>
            <a:r>
              <a:rPr lang="en-US" dirty="0"/>
              <a:t>. </a:t>
            </a:r>
            <a:r>
              <a:rPr lang="en-US" dirty="0" err="1"/>
              <a:t>ProductId</a:t>
            </a:r>
            <a:r>
              <a:rPr lang="en-US" dirty="0"/>
              <a:t> - Unique number for product for which they reviewed  </a:t>
            </a:r>
          </a:p>
          <a:p>
            <a:pPr marL="0" lvl="0" indent="0" algn="l" rtl="0">
              <a:spcBef>
                <a:spcPts val="0"/>
              </a:spcBef>
              <a:spcAft>
                <a:spcPts val="0"/>
              </a:spcAft>
              <a:buFontTx/>
              <a:buNone/>
            </a:pPr>
            <a:r>
              <a:rPr lang="en-US" dirty="0" err="1"/>
              <a:t>UserId</a:t>
            </a:r>
            <a:r>
              <a:rPr lang="en-US" dirty="0"/>
              <a:t> - Unique number for user  </a:t>
            </a:r>
          </a:p>
          <a:p>
            <a:pPr marL="0" lvl="0" indent="0" algn="l" rtl="0">
              <a:spcBef>
                <a:spcPts val="0"/>
              </a:spcBef>
              <a:spcAft>
                <a:spcPts val="0"/>
              </a:spcAft>
              <a:buFontTx/>
              <a:buNone/>
            </a:pPr>
            <a:r>
              <a:rPr lang="en-US" dirty="0" err="1"/>
              <a:t>ProfileName</a:t>
            </a:r>
            <a:r>
              <a:rPr lang="en-US" dirty="0"/>
              <a:t> - Name of the user who gave review  </a:t>
            </a:r>
            <a:r>
              <a:rPr lang="en-US" dirty="0" err="1"/>
              <a:t>HelpfulnessNumerator</a:t>
            </a:r>
            <a:r>
              <a:rPr lang="en-US" dirty="0"/>
              <a:t> - No of users who gave that review as helpful  </a:t>
            </a:r>
          </a:p>
          <a:p>
            <a:pPr marL="0" lvl="0" indent="0" algn="l" rtl="0">
              <a:spcBef>
                <a:spcPts val="0"/>
              </a:spcBef>
              <a:spcAft>
                <a:spcPts val="0"/>
              </a:spcAft>
              <a:buFontTx/>
              <a:buNone/>
            </a:pPr>
            <a:r>
              <a:rPr lang="en-US" dirty="0" err="1"/>
              <a:t>HelpfulnessDenominator</a:t>
            </a:r>
            <a:r>
              <a:rPr lang="en-US" dirty="0"/>
              <a:t> - Total of users who found review is helpful/not  </a:t>
            </a:r>
          </a:p>
          <a:p>
            <a:pPr marL="0" lvl="0" indent="0" algn="l" rtl="0">
              <a:spcBef>
                <a:spcPts val="0"/>
              </a:spcBef>
              <a:spcAft>
                <a:spcPts val="0"/>
              </a:spcAft>
              <a:buFontTx/>
              <a:buNone/>
            </a:pPr>
            <a:r>
              <a:rPr lang="en-US" dirty="0"/>
              <a:t>Score - Rating complied by a user for a review  </a:t>
            </a:r>
          </a:p>
          <a:p>
            <a:pPr marL="0" lvl="0" indent="0" algn="l" rtl="0">
              <a:spcBef>
                <a:spcPts val="0"/>
              </a:spcBef>
              <a:spcAft>
                <a:spcPts val="0"/>
              </a:spcAft>
              <a:buFontTx/>
              <a:buNone/>
            </a:pPr>
            <a:r>
              <a:rPr lang="en-US" dirty="0"/>
              <a:t>Time - This feature is useful in Data Cleaning  </a:t>
            </a:r>
          </a:p>
          <a:p>
            <a:pPr marL="0" lvl="0" indent="0" algn="l" rtl="0">
              <a:spcBef>
                <a:spcPts val="0"/>
              </a:spcBef>
              <a:spcAft>
                <a:spcPts val="0"/>
              </a:spcAft>
              <a:buFontTx/>
              <a:buNone/>
            </a:pPr>
            <a:r>
              <a:rPr lang="en-US" dirty="0"/>
              <a:t>Summary - Overview text for their review (like heading)  </a:t>
            </a:r>
          </a:p>
          <a:p>
            <a:pPr marL="0" lvl="0" indent="0" algn="l" rtl="0">
              <a:spcBef>
                <a:spcPts val="0"/>
              </a:spcBef>
              <a:spcAft>
                <a:spcPts val="0"/>
              </a:spcAft>
              <a:buFontTx/>
              <a:buNone/>
            </a:pPr>
            <a:r>
              <a:rPr lang="en-US" dirty="0"/>
              <a:t>Text - Review by the user to the product </a:t>
            </a:r>
          </a:p>
          <a:p>
            <a:pPr marL="0" lvl="0" indent="0" algn="l" rtl="0">
              <a:spcBef>
                <a:spcPts val="0"/>
              </a:spcBef>
              <a:spcAft>
                <a:spcPts val="0"/>
              </a:spcAft>
              <a:buFontTx/>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4666238aca_0_15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34666238ac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build this sentiment analysis system, we utilized several key Python libraries: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NumPy</a:t>
            </a:r>
            <a:r>
              <a:rPr lang="en-US" dirty="0"/>
              <a:t> was used for numerical computations and array handling, which is essential for managing datasets and model outputs.</a:t>
            </a:r>
          </a:p>
          <a:p>
            <a:pPr marL="0" lvl="0" indent="0" algn="l" rtl="0">
              <a:spcBef>
                <a:spcPts val="0"/>
              </a:spcBef>
              <a:spcAft>
                <a:spcPts val="0"/>
              </a:spcAft>
              <a:buNone/>
            </a:pPr>
            <a:r>
              <a:rPr lang="en-US" dirty="0" err="1"/>
              <a:t>Matplotlib</a:t>
            </a:r>
            <a:r>
              <a:rPr lang="en-US" dirty="0"/>
              <a:t> helped us visualize data distributions and insights, especially during preprocessing and evaluation.</a:t>
            </a:r>
          </a:p>
          <a:p>
            <a:pPr marL="0" lvl="0" indent="0" algn="l" rtl="0">
              <a:spcBef>
                <a:spcPts val="0"/>
              </a:spcBef>
              <a:spcAft>
                <a:spcPts val="0"/>
              </a:spcAft>
              <a:buNone/>
            </a:pPr>
            <a:r>
              <a:rPr lang="en-US" dirty="0"/>
              <a:t>NLTK provided tools for natural language processing tasks like tokenization, </a:t>
            </a:r>
            <a:r>
              <a:rPr lang="en-US" dirty="0" err="1"/>
              <a:t>stopword</a:t>
            </a:r>
            <a:r>
              <a:rPr lang="en-US" dirty="0"/>
              <a:t> removal, and text cleaning.</a:t>
            </a:r>
          </a:p>
          <a:p>
            <a:pPr marL="0" lvl="0" indent="0" algn="l" rtl="0">
              <a:spcBef>
                <a:spcPts val="0"/>
              </a:spcBef>
              <a:spcAft>
                <a:spcPts val="0"/>
              </a:spcAft>
              <a:buNone/>
            </a:pPr>
            <a:r>
              <a:rPr lang="en-US" dirty="0" err="1"/>
              <a:t>TensorFlow</a:t>
            </a:r>
            <a:r>
              <a:rPr lang="en-US" dirty="0"/>
              <a:t> was used to design, train, and evaluate our LSTM-based deep learning model.</a:t>
            </a:r>
          </a:p>
          <a:p>
            <a:pPr marL="0" lvl="0" indent="0" algn="l" rtl="0">
              <a:spcBef>
                <a:spcPts val="0"/>
              </a:spcBef>
              <a:spcAft>
                <a:spcPts val="0"/>
              </a:spcAft>
              <a:buNone/>
            </a:pPr>
            <a:r>
              <a:rPr lang="en-US" dirty="0" err="1"/>
              <a:t>Scikit</a:t>
            </a:r>
            <a:r>
              <a:rPr lang="en-US" dirty="0"/>
              <a:t>-learn assisted with data splitting, shuffling, and basic utilities to streamline our ML pipeline.</a:t>
            </a:r>
          </a:p>
          <a:p>
            <a:pPr marL="0" lvl="0" indent="0" algn="l" rtl="0">
              <a:spcBef>
                <a:spcPts val="0"/>
              </a:spcBef>
              <a:spcAft>
                <a:spcPts val="0"/>
              </a:spcAft>
              <a:buNone/>
            </a:pPr>
            <a:r>
              <a:rPr lang="en-US" dirty="0" err="1"/>
              <a:t>Gensim</a:t>
            </a:r>
            <a:r>
              <a:rPr lang="en-US" dirty="0"/>
              <a:t> was crucial for loading and integrating pre-trained word </a:t>
            </a:r>
            <a:r>
              <a:rPr lang="en-US" dirty="0" err="1"/>
              <a:t>embeddings</a:t>
            </a:r>
            <a:r>
              <a:rPr lang="en-US" dirty="0"/>
              <a:t> like </a:t>
            </a:r>
            <a:r>
              <a:rPr lang="en-US" dirty="0" err="1"/>
              <a:t>GloVe</a:t>
            </a:r>
            <a:r>
              <a:rPr lang="en-US" dirty="0"/>
              <a:t>.</a:t>
            </a:r>
          </a:p>
          <a:p>
            <a:pPr marL="0" lvl="0" indent="0" algn="l" rtl="0">
              <a:spcBef>
                <a:spcPts val="0"/>
              </a:spcBef>
              <a:spcAft>
                <a:spcPts val="0"/>
              </a:spcAft>
              <a:buNone/>
            </a:pPr>
            <a:r>
              <a:rPr lang="en-US" dirty="0"/>
              <a:t>Finally, Pickle allowed us to save and reload preprocessed data efficiently, which is important due to the size of the dataset and preprocessing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now move to data cleaning and visualization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4666238ac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4666238ac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stage, we focused on preparing the raw dataset for effective modeling.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a:t>
            </a:r>
            <a:r>
              <a:rPr lang="en-US" baseline="0" dirty="0"/>
              <a:t> first thing do was to remove</a:t>
            </a:r>
            <a:r>
              <a:rPr lang="en-US" dirty="0"/>
              <a:t> the duplicated rows that had the same </a:t>
            </a:r>
            <a:r>
              <a:rPr lang="en-US" dirty="0" err="1"/>
              <a:t>UserId</a:t>
            </a:r>
            <a:r>
              <a:rPr lang="en-US" dirty="0"/>
              <a:t>, `</a:t>
            </a:r>
            <a:r>
              <a:rPr lang="en-US" dirty="0" err="1"/>
              <a:t>ProfileName</a:t>
            </a:r>
            <a:r>
              <a:rPr lang="en-US" dirty="0"/>
              <a:t>, Time, and Text. This helped eliminate repeated reviews which could bias the model.</a:t>
            </a:r>
          </a:p>
          <a:p>
            <a:pPr marL="0" lvl="0" indent="0" algn="l" rtl="0">
              <a:spcBef>
                <a:spcPts val="0"/>
              </a:spcBef>
              <a:spcAft>
                <a:spcPts val="0"/>
              </a:spcAft>
              <a:buNone/>
            </a:pPr>
            <a:r>
              <a:rPr lang="en-US" dirty="0"/>
              <a:t>Nex</a:t>
            </a:r>
            <a:r>
              <a:rPr lang="en-US" baseline="0" dirty="0"/>
              <a:t>t was filtering</a:t>
            </a:r>
            <a:r>
              <a:rPr lang="en-US" dirty="0"/>
              <a:t> out entries where the helpfulness numerator was greater than the denominator, which indicates unreliable feedback data.</a:t>
            </a:r>
          </a:p>
          <a:p>
            <a:pPr marL="0" lvl="0" indent="0" algn="l" rtl="0">
              <a:spcBef>
                <a:spcPts val="0"/>
              </a:spcBef>
              <a:spcAft>
                <a:spcPts val="0"/>
              </a:spcAft>
              <a:buNone/>
            </a:pPr>
            <a:r>
              <a:rPr lang="en-US" dirty="0"/>
              <a:t>The </a:t>
            </a:r>
            <a:r>
              <a:rPr lang="en-US" dirty="0" err="1"/>
              <a:t>ProductID</a:t>
            </a:r>
            <a:r>
              <a:rPr lang="en-US" dirty="0"/>
              <a:t>, originally in a categorical format, was converted into a numerical format to ensure compatibility with our machine learning algorithms.</a:t>
            </a:r>
          </a:p>
          <a:p>
            <a:pPr marL="0" lvl="0" indent="0" algn="l" rtl="0">
              <a:spcBef>
                <a:spcPts val="0"/>
              </a:spcBef>
              <a:spcAft>
                <a:spcPts val="0"/>
              </a:spcAft>
              <a:buNone/>
            </a:pPr>
            <a:r>
              <a:rPr lang="en-US" dirty="0"/>
              <a:t>Additionally, we removed irrelevant columns such as:</a:t>
            </a:r>
          </a:p>
          <a:p>
            <a:pPr marL="0" lvl="0" indent="0" algn="l" rtl="0">
              <a:spcBef>
                <a:spcPts val="0"/>
              </a:spcBef>
              <a:spcAft>
                <a:spcPts val="0"/>
              </a:spcAft>
              <a:buNone/>
            </a:pPr>
            <a:r>
              <a:rPr lang="en-US" dirty="0"/>
              <a:t>  </a:t>
            </a:r>
            <a:r>
              <a:rPr lang="en-US" baseline="0" dirty="0"/>
              <a:t>  </a:t>
            </a:r>
            <a:r>
              <a:rPr lang="en-US" dirty="0"/>
              <a:t>Id: a simple index that doesn't carry meaningful information.</a:t>
            </a:r>
          </a:p>
          <a:p>
            <a:pPr marL="0" lvl="0" indent="0" algn="l" rtl="0">
              <a:spcBef>
                <a:spcPts val="0"/>
              </a:spcBef>
              <a:spcAft>
                <a:spcPts val="0"/>
              </a:spcAft>
              <a:buNone/>
            </a:pPr>
            <a:r>
              <a:rPr lang="en-US" dirty="0"/>
              <a:t>   Timestamp: which wasn't useful for sentiment analysis.</a:t>
            </a:r>
          </a:p>
          <a:p>
            <a:pPr marL="0" lvl="0" indent="0" algn="l" rtl="0">
              <a:spcBef>
                <a:spcPts val="0"/>
              </a:spcBef>
              <a:spcAft>
                <a:spcPts val="0"/>
              </a:spcAft>
              <a:buNone/>
            </a:pPr>
            <a:r>
              <a:rPr lang="en-US" dirty="0"/>
              <a:t>  </a:t>
            </a:r>
            <a:r>
              <a:rPr lang="en-US" baseline="0" dirty="0"/>
              <a:t> </a:t>
            </a:r>
            <a:r>
              <a:rPr lang="en-US" dirty="0" err="1"/>
              <a:t>ProfileName</a:t>
            </a:r>
            <a:r>
              <a:rPr lang="en-US" dirty="0"/>
              <a:t>: potentially introduces noise without adding predictive value.</a:t>
            </a:r>
          </a:p>
          <a:p>
            <a:pPr marL="0" lvl="0" indent="0" algn="l" rtl="0">
              <a:spcBef>
                <a:spcPts val="0"/>
              </a:spcBef>
              <a:spcAft>
                <a:spcPts val="0"/>
              </a:spcAft>
              <a:buNone/>
            </a:pPr>
            <a:r>
              <a:rPr lang="en-US" dirty="0"/>
              <a:t>  </a:t>
            </a:r>
            <a:r>
              <a:rPr lang="en-US" dirty="0" err="1"/>
              <a:t>HelpfulnessDenominator</a:t>
            </a:r>
            <a:r>
              <a:rPr lang="en-US" dirty="0"/>
              <a:t>: redundant after we applied our filtering </a:t>
            </a:r>
            <a:r>
              <a:rPr lang="en-US" dirty="0" err="1"/>
              <a:t>rul</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4666238aca_0_2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4666238ac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text</a:t>
            </a:r>
            <a:r>
              <a:rPr lang="en-US" baseline="0" dirty="0"/>
              <a:t> underwent a </a:t>
            </a:r>
            <a:r>
              <a:rPr lang="en-US" baseline="0" dirty="0" err="1"/>
              <a:t>vigorus</a:t>
            </a:r>
            <a:r>
              <a:rPr lang="en-US" baseline="0" dirty="0"/>
              <a:t> text preprocessing process to ensure that the data was fit for the learning phase of the model. We are going to go over the various </a:t>
            </a:r>
            <a:r>
              <a:rPr lang="en-US" baseline="0" dirty="0" err="1"/>
              <a:t>techiques</a:t>
            </a:r>
            <a:r>
              <a:rPr lang="en-US" baseline="0" dirty="0"/>
              <a:t> used to convert the raw data into training and testing format required for NLP models. </a:t>
            </a:r>
            <a:endParaRPr lang="en-US" dirty="0"/>
          </a:p>
          <a:p>
            <a:pPr marL="0" lvl="0" indent="0" algn="l" rtl="0">
              <a:spcBef>
                <a:spcPts val="0"/>
              </a:spcBef>
              <a:spcAft>
                <a:spcPts val="0"/>
              </a:spcAft>
              <a:buNone/>
            </a:pPr>
            <a:r>
              <a:rPr lang="en-US" dirty="0"/>
              <a:t>Tag Removal: We started by removing HTML-like tags such as `&lt;</a:t>
            </a:r>
            <a:r>
              <a:rPr lang="en-US" dirty="0" err="1"/>
              <a:t>review_text</a:t>
            </a:r>
            <a:r>
              <a:rPr lang="en-US" dirty="0"/>
              <a:t>&gt;` that were used to wrap reviews. These are not useful for sentiment analysis.</a:t>
            </a:r>
          </a:p>
          <a:p>
            <a:pPr marL="0" lvl="0" indent="0" algn="l" rtl="0">
              <a:spcBef>
                <a:spcPts val="0"/>
              </a:spcBef>
              <a:spcAft>
                <a:spcPts val="0"/>
              </a:spcAft>
              <a:buNone/>
            </a:pPr>
            <a:r>
              <a:rPr lang="en-US" dirty="0"/>
              <a:t>Lowercasing: We converted all text to lowercase to ensure consistency and avoid treating words like "Great" and "great" as different tokens.</a:t>
            </a:r>
          </a:p>
          <a:p>
            <a:pPr marL="0" lvl="0" indent="0" algn="l" rtl="0">
              <a:spcBef>
                <a:spcPts val="0"/>
              </a:spcBef>
              <a:spcAft>
                <a:spcPts val="0"/>
              </a:spcAft>
              <a:buNone/>
            </a:pPr>
            <a:r>
              <a:rPr lang="en-US" dirty="0"/>
              <a:t>Removing URLs and Emails: These elements don’t contribute to sentiment and were removed to reduce noise.</a:t>
            </a:r>
          </a:p>
          <a:p>
            <a:pPr marL="0" lvl="0" indent="0" algn="l" rtl="0">
              <a:spcBef>
                <a:spcPts val="0"/>
              </a:spcBef>
              <a:spcAft>
                <a:spcPts val="0"/>
              </a:spcAft>
              <a:buNone/>
            </a:pPr>
            <a:r>
              <a:rPr lang="en-US" dirty="0"/>
              <a:t>Handling Special Characters: Characters like '@' were often used to obscure offensive words. We replaced them with 'a' to normalize them.</a:t>
            </a:r>
          </a:p>
          <a:p>
            <a:pPr marL="0" lvl="0" indent="0" algn="l" rtl="0">
              <a:spcBef>
                <a:spcPts val="0"/>
              </a:spcBef>
              <a:spcAft>
                <a:spcPts val="0"/>
              </a:spcAft>
              <a:buNone/>
            </a:pPr>
            <a:r>
              <a:rPr lang="en-US" dirty="0"/>
              <a:t>Punctuation Removal: All punctuation was stripped out, as they generally don’t affect sentiment classification.</a:t>
            </a:r>
          </a:p>
          <a:p>
            <a:pPr marL="0" lvl="0" indent="0" algn="l" rtl="0">
              <a:spcBef>
                <a:spcPts val="0"/>
              </a:spcBef>
              <a:spcAft>
                <a:spcPts val="0"/>
              </a:spcAft>
              <a:buNone/>
            </a:pPr>
            <a:r>
              <a:rPr lang="en-US" dirty="0"/>
              <a:t>Tokenization: We broke down each review into individual words using `</a:t>
            </a:r>
            <a:r>
              <a:rPr lang="en-US" dirty="0" err="1"/>
              <a:t>word_tokenize</a:t>
            </a:r>
            <a:r>
              <a:rPr lang="en-US" dirty="0"/>
              <a:t>`, making it easier to process.</a:t>
            </a:r>
          </a:p>
          <a:p>
            <a:pPr marL="0" lvl="0" indent="0" algn="l" rtl="0">
              <a:spcBef>
                <a:spcPts val="0"/>
              </a:spcBef>
              <a:spcAft>
                <a:spcPts val="0"/>
              </a:spcAft>
              <a:buNone/>
            </a:pPr>
            <a:r>
              <a:rPr lang="en-US" dirty="0" err="1"/>
              <a:t>Stopword</a:t>
            </a:r>
            <a:r>
              <a:rPr lang="en-US" dirty="0"/>
              <a:t> Removal: Common words like "the", "is", and "and" that do not carry sentiment were removed using NLTK's </a:t>
            </a:r>
            <a:r>
              <a:rPr lang="en-US" dirty="0" err="1"/>
              <a:t>stopword</a:t>
            </a:r>
            <a:r>
              <a:rPr lang="en-US" dirty="0"/>
              <a:t> list.</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34666238aca_0_32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34666238aca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the text data is preprocessed and cleaned, the next major step was</a:t>
            </a:r>
            <a:r>
              <a:rPr lang="en-US" baseline="0" dirty="0"/>
              <a:t> </a:t>
            </a:r>
            <a:r>
              <a:rPr lang="en-US" dirty="0"/>
              <a:t>data encoding, the textual information was converted into a numerical format that machine learning models can work with. Now</a:t>
            </a:r>
            <a:r>
              <a:rPr lang="en-US" baseline="0" dirty="0"/>
              <a:t> let </a:t>
            </a:r>
            <a:r>
              <a:rPr lang="en-US" baseline="0" dirty="0" err="1"/>
              <a:t>dicuss</a:t>
            </a:r>
            <a:r>
              <a:rPr lang="en-US" baseline="0" dirty="0"/>
              <a:t> the various data encoding </a:t>
            </a:r>
            <a:r>
              <a:rPr lang="en-US" baseline="0" dirty="0" err="1"/>
              <a:t>tecnniques</a:t>
            </a:r>
            <a:r>
              <a:rPr lang="en-US" baseline="0" dirty="0"/>
              <a:t> employed on the data.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Vocabulary Creation: First, we created a vocabulary from the training dataset. This is a set of all unique words found across all the cleaned reviews.</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Word to ID Mapping: Each unique word in the vocabulary was assigned a unique integer ID. This forms a `word2id` dictionary for encoding and an `id2word` dictionary for decoding if needed.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Sentence Encoding: We then converted each tokenized sentence into a sequence of integers using the `word2id` dictionary. If a word was not found in the vocabulary, we assigned it a dummy ID — this helps handle unseen or rare words gracefully.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Padding: Since reviews have different lengths, we padded all sequences to a fixed length of 125 tokens. This uniformity is crucial because deep learning models expect inputs of the same shape. Padding was done post-sequence to avoid distorting the meaningful beginning of each review.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By completing this step, we transformed human-readable text into structured numeric data that could be directly fed into our LSTM-based deep learning model.</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4666238aca_0_3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34666238aca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our data is numerically encoded, the next step is to enhance its semantic understanding using word </a:t>
            </a:r>
            <a:r>
              <a:rPr lang="en-US" dirty="0" err="1"/>
              <a:t>embeddings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project</a:t>
            </a:r>
            <a:r>
              <a:rPr lang="en-US" baseline="0" dirty="0"/>
              <a:t> utilized pre-trained </a:t>
            </a:r>
            <a:r>
              <a:rPr lang="en-US" baseline="0" dirty="0" err="1"/>
              <a:t>embeddings</a:t>
            </a:r>
            <a:r>
              <a:rPr lang="en-US" dirty="0"/>
              <a:t> from the </a:t>
            </a:r>
            <a:r>
              <a:rPr lang="en-US" dirty="0" err="1"/>
              <a:t>GloVe</a:t>
            </a:r>
            <a:r>
              <a:rPr lang="en-US" dirty="0"/>
              <a:t> Twitter 200 model. This model was trained on 2 billion tweets and captures rich contextual relationships between words in 200-dimensional vectors.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how </a:t>
            </a:r>
            <a:r>
              <a:rPr lang="en-US" dirty="0" err="1"/>
              <a:t>embeddings</a:t>
            </a:r>
            <a:r>
              <a:rPr lang="en-US" dirty="0"/>
              <a:t> added value: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Semantic Representation: Unlike one-hot encoding or raw integer values, word </a:t>
            </a:r>
            <a:r>
              <a:rPr lang="en-US" dirty="0" err="1"/>
              <a:t>embeddings</a:t>
            </a:r>
            <a:r>
              <a:rPr lang="en-US" dirty="0"/>
              <a:t> capture the *meaning* and *relationship* of words. For example, "great" and "excellent" will have similar vectors because they are semantically close.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Pre-trained Advantage: Using pre-trained </a:t>
            </a:r>
            <a:r>
              <a:rPr lang="en-US" dirty="0" err="1"/>
              <a:t>embeddings</a:t>
            </a:r>
            <a:r>
              <a:rPr lang="en-US" dirty="0"/>
              <a:t> saved us training time and gave our model access to a broader understanding of language — even beyond the specific Amazon 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Embedding Matrix: We created an embedding matrix that maps each word ID in our vocabulary to its corresponding </a:t>
            </a:r>
            <a:r>
              <a:rPr lang="en-US" dirty="0" err="1"/>
              <a:t>GloVe</a:t>
            </a:r>
            <a:r>
              <a:rPr lang="en-US" dirty="0"/>
              <a:t> vector. Words not found in </a:t>
            </a:r>
            <a:r>
              <a:rPr lang="en-US" dirty="0" err="1"/>
              <a:t>GloVe</a:t>
            </a:r>
            <a:r>
              <a:rPr lang="en-US" dirty="0"/>
              <a:t> were initialized with zero vectors.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846233" y="719297"/>
            <a:ext cx="5395733" cy="3777552"/>
          </a:xfrm>
          <a:prstGeom prst="rect">
            <a:avLst/>
          </a:prstGeom>
        </p:spPr>
        <p:txBody>
          <a:bodyPr spcFirstLastPara="1" wrap="square" lIns="116050" tIns="116050" rIns="116050" bIns="116050" anchor="b" anchorCtr="0">
            <a:noAutofit/>
          </a:bodyPr>
          <a:lstStyle>
            <a:lvl1pPr lvl="0" algn="r">
              <a:spcBef>
                <a:spcPts val="0"/>
              </a:spcBef>
              <a:spcAft>
                <a:spcPts val="0"/>
              </a:spcAft>
              <a:buClr>
                <a:srgbClr val="191919"/>
              </a:buClr>
              <a:buSzPts val="6600"/>
              <a:buNone/>
              <a:defRPr sz="4897"/>
            </a:lvl1pPr>
            <a:lvl2pPr lvl="1" algn="ctr">
              <a:spcBef>
                <a:spcPts val="0"/>
              </a:spcBef>
              <a:spcAft>
                <a:spcPts val="0"/>
              </a:spcAft>
              <a:buClr>
                <a:srgbClr val="191919"/>
              </a:buClr>
              <a:buSzPts val="6600"/>
              <a:buNone/>
              <a:defRPr sz="5985">
                <a:solidFill>
                  <a:srgbClr val="191919"/>
                </a:solidFill>
              </a:defRPr>
            </a:lvl2pPr>
            <a:lvl3pPr lvl="2" algn="ctr">
              <a:spcBef>
                <a:spcPts val="0"/>
              </a:spcBef>
              <a:spcAft>
                <a:spcPts val="0"/>
              </a:spcAft>
              <a:buClr>
                <a:srgbClr val="191919"/>
              </a:buClr>
              <a:buSzPts val="6600"/>
              <a:buNone/>
              <a:defRPr sz="5985">
                <a:solidFill>
                  <a:srgbClr val="191919"/>
                </a:solidFill>
              </a:defRPr>
            </a:lvl3pPr>
            <a:lvl4pPr lvl="3" algn="ctr">
              <a:spcBef>
                <a:spcPts val="0"/>
              </a:spcBef>
              <a:spcAft>
                <a:spcPts val="0"/>
              </a:spcAft>
              <a:buClr>
                <a:srgbClr val="191919"/>
              </a:buClr>
              <a:buSzPts val="6600"/>
              <a:buNone/>
              <a:defRPr sz="5985">
                <a:solidFill>
                  <a:srgbClr val="191919"/>
                </a:solidFill>
              </a:defRPr>
            </a:lvl4pPr>
            <a:lvl5pPr lvl="4" algn="ctr">
              <a:spcBef>
                <a:spcPts val="0"/>
              </a:spcBef>
              <a:spcAft>
                <a:spcPts val="0"/>
              </a:spcAft>
              <a:buClr>
                <a:srgbClr val="191919"/>
              </a:buClr>
              <a:buSzPts val="6600"/>
              <a:buNone/>
              <a:defRPr sz="5985">
                <a:solidFill>
                  <a:srgbClr val="191919"/>
                </a:solidFill>
              </a:defRPr>
            </a:lvl5pPr>
            <a:lvl6pPr lvl="5" algn="ctr">
              <a:spcBef>
                <a:spcPts val="0"/>
              </a:spcBef>
              <a:spcAft>
                <a:spcPts val="0"/>
              </a:spcAft>
              <a:buClr>
                <a:srgbClr val="191919"/>
              </a:buClr>
              <a:buSzPts val="6600"/>
              <a:buNone/>
              <a:defRPr sz="5985">
                <a:solidFill>
                  <a:srgbClr val="191919"/>
                </a:solidFill>
              </a:defRPr>
            </a:lvl6pPr>
            <a:lvl7pPr lvl="6" algn="ctr">
              <a:spcBef>
                <a:spcPts val="0"/>
              </a:spcBef>
              <a:spcAft>
                <a:spcPts val="0"/>
              </a:spcAft>
              <a:buClr>
                <a:srgbClr val="191919"/>
              </a:buClr>
              <a:buSzPts val="6600"/>
              <a:buNone/>
              <a:defRPr sz="5985">
                <a:solidFill>
                  <a:srgbClr val="191919"/>
                </a:solidFill>
              </a:defRPr>
            </a:lvl7pPr>
            <a:lvl8pPr lvl="7" algn="ctr">
              <a:spcBef>
                <a:spcPts val="0"/>
              </a:spcBef>
              <a:spcAft>
                <a:spcPts val="0"/>
              </a:spcAft>
              <a:buClr>
                <a:srgbClr val="191919"/>
              </a:buClr>
              <a:buSzPts val="6600"/>
              <a:buNone/>
              <a:defRPr sz="5985">
                <a:solidFill>
                  <a:srgbClr val="191919"/>
                </a:solidFill>
              </a:defRPr>
            </a:lvl8pPr>
            <a:lvl9pPr lvl="8" algn="ctr">
              <a:spcBef>
                <a:spcPts val="0"/>
              </a:spcBef>
              <a:spcAft>
                <a:spcPts val="0"/>
              </a:spcAft>
              <a:buClr>
                <a:srgbClr val="191919"/>
              </a:buClr>
              <a:buSzPts val="6600"/>
              <a:buNone/>
              <a:defRPr sz="5985">
                <a:solidFill>
                  <a:srgbClr val="191919"/>
                </a:solidFill>
              </a:defRPr>
            </a:lvl9pPr>
          </a:lstStyle>
          <a:p>
            <a:endParaRPr/>
          </a:p>
        </p:txBody>
      </p:sp>
      <p:grpSp>
        <p:nvGrpSpPr>
          <p:cNvPr id="10" name="Google Shape;10;p2"/>
          <p:cNvGrpSpPr/>
          <p:nvPr/>
        </p:nvGrpSpPr>
        <p:grpSpPr>
          <a:xfrm>
            <a:off x="-1706586" y="-1307404"/>
            <a:ext cx="15778450" cy="8712397"/>
            <a:chOff x="-1496152" y="-1441776"/>
            <a:chExt cx="13832853" cy="9607838"/>
          </a:xfrm>
        </p:grpSpPr>
        <p:sp>
          <p:nvSpPr>
            <p:cNvPr id="11" name="Google Shape;11;p2"/>
            <p:cNvSpPr/>
            <p:nvPr/>
          </p:nvSpPr>
          <p:spPr>
            <a:xfrm>
              <a:off x="9568726" y="5371798"/>
              <a:ext cx="2767974" cy="2794264"/>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2" name="Google Shape;12;p2"/>
            <p:cNvSpPr/>
            <p:nvPr/>
          </p:nvSpPr>
          <p:spPr>
            <a:xfrm rot="7358643">
              <a:off x="-1502957" y="-523127"/>
              <a:ext cx="3100886" cy="1679974"/>
            </a:xfrm>
            <a:custGeom>
              <a:avLst/>
              <a:gdLst/>
              <a:ahLst/>
              <a:cxnLst/>
              <a:rect l="l" t="t" r="r" b="b"/>
              <a:pathLst>
                <a:path w="483083" h="261721" extrusionOk="0">
                  <a:moveTo>
                    <a:pt x="262602" y="44394"/>
                  </a:moveTo>
                  <a:cubicBezTo>
                    <a:pt x="211055" y="35199"/>
                    <a:pt x="175450" y="-1722"/>
                    <a:pt x="119884" y="63"/>
                  </a:cubicBezTo>
                  <a:cubicBezTo>
                    <a:pt x="74413" y="1522"/>
                    <a:pt x="28959" y="20680"/>
                    <a:pt x="7407" y="60594"/>
                  </a:cubicBezTo>
                  <a:cubicBezTo>
                    <a:pt x="-3424" y="80653"/>
                    <a:pt x="-1782" y="99926"/>
                    <a:pt x="8473" y="119478"/>
                  </a:cubicBezTo>
                  <a:cubicBezTo>
                    <a:pt x="15980" y="133791"/>
                    <a:pt x="26696" y="145511"/>
                    <a:pt x="38062" y="156564"/>
                  </a:cubicBezTo>
                  <a:cubicBezTo>
                    <a:pt x="60402" y="178287"/>
                    <a:pt x="83083" y="199675"/>
                    <a:pt x="106010" y="220771"/>
                  </a:cubicBezTo>
                  <a:cubicBezTo>
                    <a:pt x="137789" y="250014"/>
                    <a:pt x="189559" y="261454"/>
                    <a:pt x="231661" y="261717"/>
                  </a:cubicBezTo>
                  <a:cubicBezTo>
                    <a:pt x="278449" y="262007"/>
                    <a:pt x="323567" y="248691"/>
                    <a:pt x="363759" y="224973"/>
                  </a:cubicBezTo>
                  <a:cubicBezTo>
                    <a:pt x="401204" y="202873"/>
                    <a:pt x="433662" y="173146"/>
                    <a:pt x="462819" y="140894"/>
                  </a:cubicBezTo>
                  <a:cubicBezTo>
                    <a:pt x="483602" y="117904"/>
                    <a:pt x="487803" y="92344"/>
                    <a:pt x="478146" y="62982"/>
                  </a:cubicBezTo>
                  <a:cubicBezTo>
                    <a:pt x="470377" y="39354"/>
                    <a:pt x="452513" y="21564"/>
                    <a:pt x="427534" y="17346"/>
                  </a:cubicBezTo>
                  <a:cubicBezTo>
                    <a:pt x="370417" y="7701"/>
                    <a:pt x="319919" y="54614"/>
                    <a:pt x="262602" y="443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52"/>
        <p:cNvGrpSpPr/>
        <p:nvPr/>
      </p:nvGrpSpPr>
      <p:grpSpPr>
        <a:xfrm>
          <a:off x="0" y="0"/>
          <a:ext cx="0" cy="0"/>
          <a:chOff x="0" y="0"/>
          <a:chExt cx="0" cy="0"/>
        </a:xfrm>
      </p:grpSpPr>
      <p:sp>
        <p:nvSpPr>
          <p:cNvPr id="153" name="Google Shape;153;p13"/>
          <p:cNvSpPr txBox="1">
            <a:spLocks noGrp="1"/>
          </p:cNvSpPr>
          <p:nvPr>
            <p:ph type="title"/>
          </p:nvPr>
        </p:nvSpPr>
        <p:spPr>
          <a:xfrm>
            <a:off x="3350790" y="3221093"/>
            <a:ext cx="5491205" cy="2018539"/>
          </a:xfrm>
          <a:prstGeom prst="rect">
            <a:avLst/>
          </a:prstGeom>
          <a:ln>
            <a:noFill/>
          </a:ln>
        </p:spPr>
        <p:txBody>
          <a:bodyPr spcFirstLastPara="1" wrap="square" lIns="116050" tIns="116050" rIns="116050" bIns="116050" anchor="t" anchorCtr="0">
            <a:noAutofit/>
          </a:bodyPr>
          <a:lstStyle>
            <a:lvl1pPr lvl="0" algn="ctr">
              <a:spcBef>
                <a:spcPts val="0"/>
              </a:spcBef>
              <a:spcAft>
                <a:spcPts val="0"/>
              </a:spcAft>
              <a:buSzPts val="4600"/>
              <a:buNone/>
              <a:defRPr sz="3627"/>
            </a:lvl1pPr>
            <a:lvl2pPr lvl="1" algn="ctr">
              <a:spcBef>
                <a:spcPts val="0"/>
              </a:spcBef>
              <a:spcAft>
                <a:spcPts val="0"/>
              </a:spcAft>
              <a:buSzPts val="4600"/>
              <a:buNone/>
              <a:defRPr sz="4171"/>
            </a:lvl2pPr>
            <a:lvl3pPr lvl="2" algn="ctr">
              <a:spcBef>
                <a:spcPts val="0"/>
              </a:spcBef>
              <a:spcAft>
                <a:spcPts val="0"/>
              </a:spcAft>
              <a:buSzPts val="4600"/>
              <a:buNone/>
              <a:defRPr sz="4171"/>
            </a:lvl3pPr>
            <a:lvl4pPr lvl="3" algn="ctr">
              <a:spcBef>
                <a:spcPts val="0"/>
              </a:spcBef>
              <a:spcAft>
                <a:spcPts val="0"/>
              </a:spcAft>
              <a:buSzPts val="4600"/>
              <a:buNone/>
              <a:defRPr sz="4171"/>
            </a:lvl4pPr>
            <a:lvl5pPr lvl="4" algn="ctr">
              <a:spcBef>
                <a:spcPts val="0"/>
              </a:spcBef>
              <a:spcAft>
                <a:spcPts val="0"/>
              </a:spcAft>
              <a:buSzPts val="4600"/>
              <a:buNone/>
              <a:defRPr sz="4171"/>
            </a:lvl5pPr>
            <a:lvl6pPr lvl="5" algn="ctr">
              <a:spcBef>
                <a:spcPts val="0"/>
              </a:spcBef>
              <a:spcAft>
                <a:spcPts val="0"/>
              </a:spcAft>
              <a:buSzPts val="4600"/>
              <a:buNone/>
              <a:defRPr sz="4171"/>
            </a:lvl6pPr>
            <a:lvl7pPr lvl="6" algn="ctr">
              <a:spcBef>
                <a:spcPts val="0"/>
              </a:spcBef>
              <a:spcAft>
                <a:spcPts val="0"/>
              </a:spcAft>
              <a:buSzPts val="4600"/>
              <a:buNone/>
              <a:defRPr sz="4171"/>
            </a:lvl7pPr>
            <a:lvl8pPr lvl="7" algn="ctr">
              <a:spcBef>
                <a:spcPts val="0"/>
              </a:spcBef>
              <a:spcAft>
                <a:spcPts val="0"/>
              </a:spcAft>
              <a:buSzPts val="4600"/>
              <a:buNone/>
              <a:defRPr sz="4171"/>
            </a:lvl8pPr>
            <a:lvl9pPr lvl="8" algn="ctr">
              <a:spcBef>
                <a:spcPts val="0"/>
              </a:spcBef>
              <a:spcAft>
                <a:spcPts val="0"/>
              </a:spcAft>
              <a:buSzPts val="4600"/>
              <a:buNone/>
              <a:defRPr sz="4171"/>
            </a:lvl9pPr>
          </a:lstStyle>
          <a:p>
            <a:endParaRPr/>
          </a:p>
        </p:txBody>
      </p:sp>
      <p:sp>
        <p:nvSpPr>
          <p:cNvPr id="154" name="Google Shape;154;p13"/>
          <p:cNvSpPr txBox="1">
            <a:spLocks noGrp="1"/>
          </p:cNvSpPr>
          <p:nvPr>
            <p:ph type="title" idx="2" hasCustomPrompt="1"/>
          </p:nvPr>
        </p:nvSpPr>
        <p:spPr>
          <a:xfrm>
            <a:off x="5041732" y="1617688"/>
            <a:ext cx="2109291" cy="153430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Clr>
                <a:schemeClr val="lt1"/>
              </a:buClr>
              <a:buSzPts val="7600"/>
              <a:buNone/>
              <a:defRPr sz="5441"/>
            </a:lvl1pPr>
            <a:lvl2pPr lvl="1" algn="ctr">
              <a:spcBef>
                <a:spcPts val="0"/>
              </a:spcBef>
              <a:spcAft>
                <a:spcPts val="0"/>
              </a:spcAft>
              <a:buClr>
                <a:schemeClr val="lt1"/>
              </a:buClr>
              <a:buSzPts val="7600"/>
              <a:buNone/>
              <a:defRPr sz="6892">
                <a:solidFill>
                  <a:schemeClr val="lt1"/>
                </a:solidFill>
              </a:defRPr>
            </a:lvl2pPr>
            <a:lvl3pPr lvl="2" algn="ctr">
              <a:spcBef>
                <a:spcPts val="0"/>
              </a:spcBef>
              <a:spcAft>
                <a:spcPts val="0"/>
              </a:spcAft>
              <a:buClr>
                <a:schemeClr val="lt1"/>
              </a:buClr>
              <a:buSzPts val="7600"/>
              <a:buNone/>
              <a:defRPr sz="6892">
                <a:solidFill>
                  <a:schemeClr val="lt1"/>
                </a:solidFill>
              </a:defRPr>
            </a:lvl3pPr>
            <a:lvl4pPr lvl="3" algn="ctr">
              <a:spcBef>
                <a:spcPts val="0"/>
              </a:spcBef>
              <a:spcAft>
                <a:spcPts val="0"/>
              </a:spcAft>
              <a:buClr>
                <a:schemeClr val="lt1"/>
              </a:buClr>
              <a:buSzPts val="7600"/>
              <a:buNone/>
              <a:defRPr sz="6892">
                <a:solidFill>
                  <a:schemeClr val="lt1"/>
                </a:solidFill>
              </a:defRPr>
            </a:lvl4pPr>
            <a:lvl5pPr lvl="4" algn="ctr">
              <a:spcBef>
                <a:spcPts val="0"/>
              </a:spcBef>
              <a:spcAft>
                <a:spcPts val="0"/>
              </a:spcAft>
              <a:buClr>
                <a:schemeClr val="lt1"/>
              </a:buClr>
              <a:buSzPts val="7600"/>
              <a:buNone/>
              <a:defRPr sz="6892">
                <a:solidFill>
                  <a:schemeClr val="lt1"/>
                </a:solidFill>
              </a:defRPr>
            </a:lvl5pPr>
            <a:lvl6pPr lvl="5" algn="ctr">
              <a:spcBef>
                <a:spcPts val="0"/>
              </a:spcBef>
              <a:spcAft>
                <a:spcPts val="0"/>
              </a:spcAft>
              <a:buClr>
                <a:schemeClr val="lt1"/>
              </a:buClr>
              <a:buSzPts val="7600"/>
              <a:buNone/>
              <a:defRPr sz="6892">
                <a:solidFill>
                  <a:schemeClr val="lt1"/>
                </a:solidFill>
              </a:defRPr>
            </a:lvl6pPr>
            <a:lvl7pPr lvl="6" algn="ctr">
              <a:spcBef>
                <a:spcPts val="0"/>
              </a:spcBef>
              <a:spcAft>
                <a:spcPts val="0"/>
              </a:spcAft>
              <a:buClr>
                <a:schemeClr val="lt1"/>
              </a:buClr>
              <a:buSzPts val="7600"/>
              <a:buNone/>
              <a:defRPr sz="6892">
                <a:solidFill>
                  <a:schemeClr val="lt1"/>
                </a:solidFill>
              </a:defRPr>
            </a:lvl7pPr>
            <a:lvl8pPr lvl="7" algn="ctr">
              <a:spcBef>
                <a:spcPts val="0"/>
              </a:spcBef>
              <a:spcAft>
                <a:spcPts val="0"/>
              </a:spcAft>
              <a:buClr>
                <a:schemeClr val="lt1"/>
              </a:buClr>
              <a:buSzPts val="7600"/>
              <a:buNone/>
              <a:defRPr sz="6892">
                <a:solidFill>
                  <a:schemeClr val="lt1"/>
                </a:solidFill>
              </a:defRPr>
            </a:lvl8pPr>
            <a:lvl9pPr lvl="8" algn="ctr">
              <a:spcBef>
                <a:spcPts val="0"/>
              </a:spcBef>
              <a:spcAft>
                <a:spcPts val="0"/>
              </a:spcAft>
              <a:buClr>
                <a:schemeClr val="lt1"/>
              </a:buClr>
              <a:buSzPts val="7600"/>
              <a:buNone/>
              <a:defRPr sz="6892">
                <a:solidFill>
                  <a:schemeClr val="lt1"/>
                </a:solidFill>
              </a:defRPr>
            </a:lvl9pPr>
          </a:lstStyle>
          <a:p>
            <a:r>
              <a:t>xx%</a:t>
            </a:r>
          </a:p>
        </p:txBody>
      </p:sp>
      <p:grpSp>
        <p:nvGrpSpPr>
          <p:cNvPr id="155" name="Google Shape;155;p13"/>
          <p:cNvGrpSpPr/>
          <p:nvPr/>
        </p:nvGrpSpPr>
        <p:grpSpPr>
          <a:xfrm>
            <a:off x="-663203" y="-410418"/>
            <a:ext cx="14500049" cy="8049798"/>
            <a:chOff x="-581425" y="-452600"/>
            <a:chExt cx="12712088" cy="8877138"/>
          </a:xfrm>
        </p:grpSpPr>
        <p:sp>
          <p:nvSpPr>
            <p:cNvPr id="156" name="Google Shape;156;p13"/>
            <p:cNvSpPr/>
            <p:nvPr/>
          </p:nvSpPr>
          <p:spPr>
            <a:xfrm>
              <a:off x="560399" y="-452600"/>
              <a:ext cx="2280730" cy="1390126"/>
            </a:xfrm>
            <a:custGeom>
              <a:avLst/>
              <a:gdLst/>
              <a:ahLst/>
              <a:cxnLst/>
              <a:rect l="l" t="t" r="r" b="b"/>
              <a:pathLst>
                <a:path w="439447" h="267847" extrusionOk="0">
                  <a:moveTo>
                    <a:pt x="117928" y="238151"/>
                  </a:moveTo>
                  <a:cubicBezTo>
                    <a:pt x="178009" y="274159"/>
                    <a:pt x="257829" y="279256"/>
                    <a:pt x="317939" y="243298"/>
                  </a:cubicBezTo>
                  <a:cubicBezTo>
                    <a:pt x="349216" y="224590"/>
                    <a:pt x="373756" y="196351"/>
                    <a:pt x="394186" y="166168"/>
                  </a:cubicBezTo>
                  <a:cubicBezTo>
                    <a:pt x="424443" y="121461"/>
                    <a:pt x="479622" y="23119"/>
                    <a:pt x="392516" y="15076"/>
                  </a:cubicBezTo>
                  <a:cubicBezTo>
                    <a:pt x="368147" y="12825"/>
                    <a:pt x="287522" y="2997"/>
                    <a:pt x="205660" y="552"/>
                  </a:cubicBezTo>
                  <a:cubicBezTo>
                    <a:pt x="106402" y="-2412"/>
                    <a:pt x="5330" y="5483"/>
                    <a:pt x="565" y="50908"/>
                  </a:cubicBezTo>
                  <a:cubicBezTo>
                    <a:pt x="-6885" y="121854"/>
                    <a:pt x="60834" y="203932"/>
                    <a:pt x="117928" y="23815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57" name="Google Shape;157;p13"/>
            <p:cNvSpPr/>
            <p:nvPr/>
          </p:nvSpPr>
          <p:spPr>
            <a:xfrm rot="684739">
              <a:off x="9646553" y="1878680"/>
              <a:ext cx="2171153" cy="3380235"/>
            </a:xfrm>
            <a:custGeom>
              <a:avLst/>
              <a:gdLst/>
              <a:ahLst/>
              <a:cxnLst/>
              <a:rect l="l" t="t" r="r" b="b"/>
              <a:pathLst>
                <a:path w="565266" h="880054" extrusionOk="0">
                  <a:moveTo>
                    <a:pt x="417919" y="313655"/>
                  </a:moveTo>
                  <a:cubicBezTo>
                    <a:pt x="404239" y="252719"/>
                    <a:pt x="406519" y="187782"/>
                    <a:pt x="382293" y="130192"/>
                  </a:cubicBezTo>
                  <a:cubicBezTo>
                    <a:pt x="362570" y="83256"/>
                    <a:pt x="325404" y="43907"/>
                    <a:pt x="279631" y="21573"/>
                  </a:cubicBezTo>
                  <a:cubicBezTo>
                    <a:pt x="233915" y="-761"/>
                    <a:pt x="172352" y="-6677"/>
                    <a:pt x="123671" y="8183"/>
                  </a:cubicBezTo>
                  <a:cubicBezTo>
                    <a:pt x="60056" y="27598"/>
                    <a:pt x="11889" y="89600"/>
                    <a:pt x="8868" y="156031"/>
                  </a:cubicBezTo>
                  <a:cubicBezTo>
                    <a:pt x="5960" y="218444"/>
                    <a:pt x="38566" y="276130"/>
                    <a:pt x="66212" y="332170"/>
                  </a:cubicBezTo>
                  <a:cubicBezTo>
                    <a:pt x="93859" y="388209"/>
                    <a:pt x="117686" y="452930"/>
                    <a:pt x="96994" y="511871"/>
                  </a:cubicBezTo>
                  <a:cubicBezTo>
                    <a:pt x="84852" y="546398"/>
                    <a:pt x="58916" y="573930"/>
                    <a:pt x="36970" y="603218"/>
                  </a:cubicBezTo>
                  <a:cubicBezTo>
                    <a:pt x="15024" y="632506"/>
                    <a:pt x="-4129" y="667591"/>
                    <a:pt x="773" y="703856"/>
                  </a:cubicBezTo>
                  <a:cubicBezTo>
                    <a:pt x="6303" y="744727"/>
                    <a:pt x="42100" y="776249"/>
                    <a:pt x="81204" y="789400"/>
                  </a:cubicBezTo>
                  <a:cubicBezTo>
                    <a:pt x="120308" y="802551"/>
                    <a:pt x="162604" y="800909"/>
                    <a:pt x="203817" y="799472"/>
                  </a:cubicBezTo>
                  <a:cubicBezTo>
                    <a:pt x="245030" y="798036"/>
                    <a:pt x="287497" y="797129"/>
                    <a:pt x="326145" y="811574"/>
                  </a:cubicBezTo>
                  <a:cubicBezTo>
                    <a:pt x="353221" y="821709"/>
                    <a:pt x="376992" y="838884"/>
                    <a:pt x="401959" y="853551"/>
                  </a:cubicBezTo>
                  <a:cubicBezTo>
                    <a:pt x="426869" y="868218"/>
                    <a:pt x="454458" y="880764"/>
                    <a:pt x="483358" y="880023"/>
                  </a:cubicBezTo>
                  <a:cubicBezTo>
                    <a:pt x="512316" y="879282"/>
                    <a:pt x="542470" y="861856"/>
                    <a:pt x="549824" y="833873"/>
                  </a:cubicBezTo>
                  <a:cubicBezTo>
                    <a:pt x="573138" y="745058"/>
                    <a:pt x="572226" y="646049"/>
                    <a:pt x="532039" y="563470"/>
                  </a:cubicBezTo>
                  <a:cubicBezTo>
                    <a:pt x="491909" y="480890"/>
                    <a:pt x="438099" y="403241"/>
                    <a:pt x="417919" y="31365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58" name="Google Shape;158;p13"/>
            <p:cNvSpPr/>
            <p:nvPr/>
          </p:nvSpPr>
          <p:spPr>
            <a:xfrm rot="-10459027" flipH="1">
              <a:off x="-503587" y="6508279"/>
              <a:ext cx="3514357" cy="1746551"/>
            </a:xfrm>
            <a:custGeom>
              <a:avLst/>
              <a:gdLst/>
              <a:ahLst/>
              <a:cxnLst/>
              <a:rect l="l" t="t" r="r" b="b"/>
              <a:pathLst>
                <a:path w="853989" h="424412" extrusionOk="0">
                  <a:moveTo>
                    <a:pt x="650315" y="401947"/>
                  </a:moveTo>
                  <a:cubicBezTo>
                    <a:pt x="713132" y="419674"/>
                    <a:pt x="785297" y="392655"/>
                    <a:pt x="823204" y="339472"/>
                  </a:cubicBezTo>
                  <a:cubicBezTo>
                    <a:pt x="861111" y="286345"/>
                    <a:pt x="863847" y="211158"/>
                    <a:pt x="832324" y="154036"/>
                  </a:cubicBezTo>
                  <a:cubicBezTo>
                    <a:pt x="800744" y="96896"/>
                    <a:pt x="737301" y="59554"/>
                    <a:pt x="672090" y="56818"/>
                  </a:cubicBezTo>
                  <a:cubicBezTo>
                    <a:pt x="617310" y="54526"/>
                    <a:pt x="563613" y="74591"/>
                    <a:pt x="508834" y="73970"/>
                  </a:cubicBezTo>
                  <a:cubicBezTo>
                    <a:pt x="405715" y="72807"/>
                    <a:pt x="313428" y="-572"/>
                    <a:pt x="210367" y="3"/>
                  </a:cubicBezTo>
                  <a:cubicBezTo>
                    <a:pt x="129366" y="454"/>
                    <a:pt x="50817" y="51676"/>
                    <a:pt x="17698" y="125620"/>
                  </a:cubicBezTo>
                  <a:cubicBezTo>
                    <a:pt x="-15363" y="199587"/>
                    <a:pt x="-1170" y="292273"/>
                    <a:pt x="52470" y="352924"/>
                  </a:cubicBezTo>
                  <a:cubicBezTo>
                    <a:pt x="94139" y="400123"/>
                    <a:pt x="161516" y="428909"/>
                    <a:pt x="224675" y="423836"/>
                  </a:cubicBezTo>
                  <a:cubicBezTo>
                    <a:pt x="280367" y="419447"/>
                    <a:pt x="329446" y="365864"/>
                    <a:pt x="383257" y="347224"/>
                  </a:cubicBezTo>
                  <a:cubicBezTo>
                    <a:pt x="427091" y="332004"/>
                    <a:pt x="475601" y="326418"/>
                    <a:pt x="519778" y="340270"/>
                  </a:cubicBezTo>
                  <a:cubicBezTo>
                    <a:pt x="565836" y="354691"/>
                    <a:pt x="603914" y="388893"/>
                    <a:pt x="650315" y="40194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59" name="Google Shape;159;p13"/>
            <p:cNvSpPr/>
            <p:nvPr/>
          </p:nvSpPr>
          <p:spPr>
            <a:xfrm rot="10800000">
              <a:off x="9700982" y="4810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0" name="Google Shape;160;p13"/>
            <p:cNvSpPr/>
            <p:nvPr/>
          </p:nvSpPr>
          <p:spPr>
            <a:xfrm rot="10800000">
              <a:off x="2937633" y="232114"/>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1" name="Google Shape;161;p13"/>
            <p:cNvSpPr/>
            <p:nvPr/>
          </p:nvSpPr>
          <p:spPr>
            <a:xfrm rot="10800000">
              <a:off x="9969544" y="69386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2" name="Google Shape;162;p13"/>
            <p:cNvSpPr/>
            <p:nvPr/>
          </p:nvSpPr>
          <p:spPr>
            <a:xfrm rot="10800000">
              <a:off x="732727" y="5683873"/>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3" name="Google Shape;163;p13"/>
            <p:cNvSpPr/>
            <p:nvPr/>
          </p:nvSpPr>
          <p:spPr>
            <a:xfrm rot="10800000">
              <a:off x="10059483" y="1010389"/>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64" name="Google Shape;164;p13"/>
            <p:cNvGrpSpPr/>
            <p:nvPr/>
          </p:nvGrpSpPr>
          <p:grpSpPr>
            <a:xfrm rot="10800000">
              <a:off x="10050852" y="481067"/>
              <a:ext cx="445070" cy="445070"/>
              <a:chOff x="4859377" y="6166974"/>
              <a:chExt cx="445070" cy="445070"/>
            </a:xfrm>
          </p:grpSpPr>
          <p:sp>
            <p:nvSpPr>
              <p:cNvPr id="165" name="Google Shape;165;p13"/>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6" name="Google Shape;166;p13"/>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67" name="Google Shape;167;p13"/>
            <p:cNvGrpSpPr/>
            <p:nvPr/>
          </p:nvGrpSpPr>
          <p:grpSpPr>
            <a:xfrm rot="10800000">
              <a:off x="193427" y="5158967"/>
              <a:ext cx="445070" cy="445070"/>
              <a:chOff x="4859377" y="6166974"/>
              <a:chExt cx="445070" cy="445070"/>
            </a:xfrm>
          </p:grpSpPr>
          <p:sp>
            <p:nvSpPr>
              <p:cNvPr id="168" name="Google Shape;168;p13"/>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9" name="Google Shape;169;p13"/>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70" name="Google Shape;170;p13"/>
            <p:cNvSpPr/>
            <p:nvPr/>
          </p:nvSpPr>
          <p:spPr>
            <a:xfrm rot="10800000">
              <a:off x="560407" y="605810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71"/>
        <p:cNvGrpSpPr/>
        <p:nvPr/>
      </p:nvGrpSpPr>
      <p:grpSpPr>
        <a:xfrm>
          <a:off x="0" y="0"/>
          <a:ext cx="0" cy="0"/>
          <a:chOff x="0" y="0"/>
          <a:chExt cx="0" cy="0"/>
        </a:xfrm>
      </p:grpSpPr>
      <p:sp>
        <p:nvSpPr>
          <p:cNvPr id="172" name="Google Shape;172;p14"/>
          <p:cNvSpPr txBox="1">
            <a:spLocks noGrp="1"/>
          </p:cNvSpPr>
          <p:nvPr>
            <p:ph type="title"/>
          </p:nvPr>
        </p:nvSpPr>
        <p:spPr>
          <a:xfrm>
            <a:off x="3476361" y="681302"/>
            <a:ext cx="7523160" cy="1893945"/>
          </a:xfrm>
          <a:prstGeom prst="rect">
            <a:avLst/>
          </a:prstGeom>
          <a:ln>
            <a:noFill/>
          </a:ln>
        </p:spPr>
        <p:txBody>
          <a:bodyPr spcFirstLastPara="1" wrap="square" lIns="116050" tIns="116050" rIns="116050" bIns="116050" anchor="t" anchorCtr="0">
            <a:noAutofit/>
          </a:bodyPr>
          <a:lstStyle>
            <a:lvl1pPr lvl="0">
              <a:spcBef>
                <a:spcPts val="0"/>
              </a:spcBef>
              <a:spcAft>
                <a:spcPts val="0"/>
              </a:spcAft>
              <a:buSzPts val="4600"/>
              <a:buNone/>
              <a:defRPr sz="3627"/>
            </a:lvl1pPr>
            <a:lvl2pPr lvl="1" algn="ctr">
              <a:spcBef>
                <a:spcPts val="0"/>
              </a:spcBef>
              <a:spcAft>
                <a:spcPts val="0"/>
              </a:spcAft>
              <a:buSzPts val="4600"/>
              <a:buNone/>
              <a:defRPr sz="4171"/>
            </a:lvl2pPr>
            <a:lvl3pPr lvl="2" algn="ctr">
              <a:spcBef>
                <a:spcPts val="0"/>
              </a:spcBef>
              <a:spcAft>
                <a:spcPts val="0"/>
              </a:spcAft>
              <a:buSzPts val="4600"/>
              <a:buNone/>
              <a:defRPr sz="4171"/>
            </a:lvl3pPr>
            <a:lvl4pPr lvl="3" algn="ctr">
              <a:spcBef>
                <a:spcPts val="0"/>
              </a:spcBef>
              <a:spcAft>
                <a:spcPts val="0"/>
              </a:spcAft>
              <a:buSzPts val="4600"/>
              <a:buNone/>
              <a:defRPr sz="4171"/>
            </a:lvl4pPr>
            <a:lvl5pPr lvl="4" algn="ctr">
              <a:spcBef>
                <a:spcPts val="0"/>
              </a:spcBef>
              <a:spcAft>
                <a:spcPts val="0"/>
              </a:spcAft>
              <a:buSzPts val="4600"/>
              <a:buNone/>
              <a:defRPr sz="4171"/>
            </a:lvl5pPr>
            <a:lvl6pPr lvl="5" algn="ctr">
              <a:spcBef>
                <a:spcPts val="0"/>
              </a:spcBef>
              <a:spcAft>
                <a:spcPts val="0"/>
              </a:spcAft>
              <a:buSzPts val="4600"/>
              <a:buNone/>
              <a:defRPr sz="4171"/>
            </a:lvl6pPr>
            <a:lvl7pPr lvl="6" algn="ctr">
              <a:spcBef>
                <a:spcPts val="0"/>
              </a:spcBef>
              <a:spcAft>
                <a:spcPts val="0"/>
              </a:spcAft>
              <a:buSzPts val="4600"/>
              <a:buNone/>
              <a:defRPr sz="4171"/>
            </a:lvl7pPr>
            <a:lvl8pPr lvl="7" algn="ctr">
              <a:spcBef>
                <a:spcPts val="0"/>
              </a:spcBef>
              <a:spcAft>
                <a:spcPts val="0"/>
              </a:spcAft>
              <a:buSzPts val="4600"/>
              <a:buNone/>
              <a:defRPr sz="4171"/>
            </a:lvl8pPr>
            <a:lvl9pPr lvl="8" algn="ctr">
              <a:spcBef>
                <a:spcPts val="0"/>
              </a:spcBef>
              <a:spcAft>
                <a:spcPts val="0"/>
              </a:spcAft>
              <a:buSzPts val="4600"/>
              <a:buNone/>
              <a:defRPr sz="4171"/>
            </a:lvl9pPr>
          </a:lstStyle>
          <a:p>
            <a:endParaRPr/>
          </a:p>
        </p:txBody>
      </p:sp>
      <p:sp>
        <p:nvSpPr>
          <p:cNvPr id="173" name="Google Shape;173;p14"/>
          <p:cNvSpPr txBox="1">
            <a:spLocks noGrp="1"/>
          </p:cNvSpPr>
          <p:nvPr>
            <p:ph type="title" idx="2" hasCustomPrompt="1"/>
          </p:nvPr>
        </p:nvSpPr>
        <p:spPr>
          <a:xfrm>
            <a:off x="1193263" y="861121"/>
            <a:ext cx="2109291" cy="153430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Clr>
                <a:schemeClr val="lt1"/>
              </a:buClr>
              <a:buSzPts val="7600"/>
              <a:buNone/>
              <a:defRPr sz="5441"/>
            </a:lvl1pPr>
            <a:lvl2pPr lvl="1" algn="ctr">
              <a:spcBef>
                <a:spcPts val="0"/>
              </a:spcBef>
              <a:spcAft>
                <a:spcPts val="0"/>
              </a:spcAft>
              <a:buClr>
                <a:schemeClr val="lt1"/>
              </a:buClr>
              <a:buSzPts val="7600"/>
              <a:buNone/>
              <a:defRPr sz="6892">
                <a:solidFill>
                  <a:schemeClr val="lt1"/>
                </a:solidFill>
              </a:defRPr>
            </a:lvl2pPr>
            <a:lvl3pPr lvl="2" algn="ctr">
              <a:spcBef>
                <a:spcPts val="0"/>
              </a:spcBef>
              <a:spcAft>
                <a:spcPts val="0"/>
              </a:spcAft>
              <a:buClr>
                <a:schemeClr val="lt1"/>
              </a:buClr>
              <a:buSzPts val="7600"/>
              <a:buNone/>
              <a:defRPr sz="6892">
                <a:solidFill>
                  <a:schemeClr val="lt1"/>
                </a:solidFill>
              </a:defRPr>
            </a:lvl3pPr>
            <a:lvl4pPr lvl="3" algn="ctr">
              <a:spcBef>
                <a:spcPts val="0"/>
              </a:spcBef>
              <a:spcAft>
                <a:spcPts val="0"/>
              </a:spcAft>
              <a:buClr>
                <a:schemeClr val="lt1"/>
              </a:buClr>
              <a:buSzPts val="7600"/>
              <a:buNone/>
              <a:defRPr sz="6892">
                <a:solidFill>
                  <a:schemeClr val="lt1"/>
                </a:solidFill>
              </a:defRPr>
            </a:lvl4pPr>
            <a:lvl5pPr lvl="4" algn="ctr">
              <a:spcBef>
                <a:spcPts val="0"/>
              </a:spcBef>
              <a:spcAft>
                <a:spcPts val="0"/>
              </a:spcAft>
              <a:buClr>
                <a:schemeClr val="lt1"/>
              </a:buClr>
              <a:buSzPts val="7600"/>
              <a:buNone/>
              <a:defRPr sz="6892">
                <a:solidFill>
                  <a:schemeClr val="lt1"/>
                </a:solidFill>
              </a:defRPr>
            </a:lvl5pPr>
            <a:lvl6pPr lvl="5" algn="ctr">
              <a:spcBef>
                <a:spcPts val="0"/>
              </a:spcBef>
              <a:spcAft>
                <a:spcPts val="0"/>
              </a:spcAft>
              <a:buClr>
                <a:schemeClr val="lt1"/>
              </a:buClr>
              <a:buSzPts val="7600"/>
              <a:buNone/>
              <a:defRPr sz="6892">
                <a:solidFill>
                  <a:schemeClr val="lt1"/>
                </a:solidFill>
              </a:defRPr>
            </a:lvl6pPr>
            <a:lvl7pPr lvl="6" algn="ctr">
              <a:spcBef>
                <a:spcPts val="0"/>
              </a:spcBef>
              <a:spcAft>
                <a:spcPts val="0"/>
              </a:spcAft>
              <a:buClr>
                <a:schemeClr val="lt1"/>
              </a:buClr>
              <a:buSzPts val="7600"/>
              <a:buNone/>
              <a:defRPr sz="6892">
                <a:solidFill>
                  <a:schemeClr val="lt1"/>
                </a:solidFill>
              </a:defRPr>
            </a:lvl7pPr>
            <a:lvl8pPr lvl="7" algn="ctr">
              <a:spcBef>
                <a:spcPts val="0"/>
              </a:spcBef>
              <a:spcAft>
                <a:spcPts val="0"/>
              </a:spcAft>
              <a:buClr>
                <a:schemeClr val="lt1"/>
              </a:buClr>
              <a:buSzPts val="7600"/>
              <a:buNone/>
              <a:defRPr sz="6892">
                <a:solidFill>
                  <a:schemeClr val="lt1"/>
                </a:solidFill>
              </a:defRPr>
            </a:lvl8pPr>
            <a:lvl9pPr lvl="8" algn="ctr">
              <a:spcBef>
                <a:spcPts val="0"/>
              </a:spcBef>
              <a:spcAft>
                <a:spcPts val="0"/>
              </a:spcAft>
              <a:buClr>
                <a:schemeClr val="lt1"/>
              </a:buClr>
              <a:buSzPts val="7600"/>
              <a:buNone/>
              <a:defRPr sz="6892">
                <a:solidFill>
                  <a:schemeClr val="lt1"/>
                </a:solidFill>
              </a:defRPr>
            </a:lvl9pPr>
          </a:lstStyle>
          <a:p>
            <a:r>
              <a:t>xx%</a:t>
            </a:r>
          </a:p>
        </p:txBody>
      </p:sp>
      <p:grpSp>
        <p:nvGrpSpPr>
          <p:cNvPr id="174" name="Google Shape;174;p14"/>
          <p:cNvGrpSpPr/>
          <p:nvPr/>
        </p:nvGrpSpPr>
        <p:grpSpPr>
          <a:xfrm>
            <a:off x="-1858985" y="344865"/>
            <a:ext cx="15028458" cy="6879730"/>
            <a:chOff x="-1629759" y="380309"/>
            <a:chExt cx="13175340" cy="7586813"/>
          </a:xfrm>
        </p:grpSpPr>
        <p:sp>
          <p:nvSpPr>
            <p:cNvPr id="175" name="Google Shape;175;p14"/>
            <p:cNvSpPr/>
            <p:nvPr/>
          </p:nvSpPr>
          <p:spPr>
            <a:xfrm rot="6088782">
              <a:off x="-1408073" y="5448979"/>
              <a:ext cx="2292777" cy="2326376"/>
            </a:xfrm>
            <a:custGeom>
              <a:avLst/>
              <a:gdLst/>
              <a:ahLst/>
              <a:cxnLst/>
              <a:rect l="l" t="t" r="r" b="b"/>
              <a:pathLst>
                <a:path w="477812" h="484814" extrusionOk="0">
                  <a:moveTo>
                    <a:pt x="1042" y="362129"/>
                  </a:moveTo>
                  <a:cubicBezTo>
                    <a:pt x="7095" y="409732"/>
                    <a:pt x="44005" y="449753"/>
                    <a:pt x="88176" y="468496"/>
                  </a:cubicBezTo>
                  <a:cubicBezTo>
                    <a:pt x="142802" y="491673"/>
                    <a:pt x="212887" y="489912"/>
                    <a:pt x="266538" y="464808"/>
                  </a:cubicBezTo>
                  <a:cubicBezTo>
                    <a:pt x="325991" y="436985"/>
                    <a:pt x="362758" y="384964"/>
                    <a:pt x="398431" y="332339"/>
                  </a:cubicBezTo>
                  <a:cubicBezTo>
                    <a:pt x="410988" y="313813"/>
                    <a:pt x="421197" y="293914"/>
                    <a:pt x="431127" y="273826"/>
                  </a:cubicBezTo>
                  <a:cubicBezTo>
                    <a:pt x="455177" y="225026"/>
                    <a:pt x="470590" y="173666"/>
                    <a:pt x="476861" y="119502"/>
                  </a:cubicBezTo>
                  <a:cubicBezTo>
                    <a:pt x="477522" y="113785"/>
                    <a:pt x="478086" y="108022"/>
                    <a:pt x="477670" y="102282"/>
                  </a:cubicBezTo>
                  <a:cubicBezTo>
                    <a:pt x="477094" y="94290"/>
                    <a:pt x="474643" y="86560"/>
                    <a:pt x="472015" y="78990"/>
                  </a:cubicBezTo>
                  <a:cubicBezTo>
                    <a:pt x="466948" y="64415"/>
                    <a:pt x="461002" y="49850"/>
                    <a:pt x="451261" y="37886"/>
                  </a:cubicBezTo>
                  <a:cubicBezTo>
                    <a:pt x="430768" y="12713"/>
                    <a:pt x="397034" y="5109"/>
                    <a:pt x="366013" y="9572"/>
                  </a:cubicBezTo>
                  <a:cubicBezTo>
                    <a:pt x="345059" y="12588"/>
                    <a:pt x="323968" y="15962"/>
                    <a:pt x="302706" y="13825"/>
                  </a:cubicBezTo>
                  <a:cubicBezTo>
                    <a:pt x="259948" y="9515"/>
                    <a:pt x="215532" y="-1652"/>
                    <a:pt x="172512" y="207"/>
                  </a:cubicBezTo>
                  <a:cubicBezTo>
                    <a:pt x="150360" y="1164"/>
                    <a:pt x="127816" y="7178"/>
                    <a:pt x="110538" y="21070"/>
                  </a:cubicBezTo>
                  <a:cubicBezTo>
                    <a:pt x="91511" y="36369"/>
                    <a:pt x="80606" y="59718"/>
                    <a:pt x="74262" y="83294"/>
                  </a:cubicBezTo>
                  <a:cubicBezTo>
                    <a:pt x="67917" y="106870"/>
                    <a:pt x="65495" y="131342"/>
                    <a:pt x="59846" y="155095"/>
                  </a:cubicBezTo>
                  <a:cubicBezTo>
                    <a:pt x="45008" y="217473"/>
                    <a:pt x="-765" y="281264"/>
                    <a:pt x="10" y="346954"/>
                  </a:cubicBezTo>
                  <a:cubicBezTo>
                    <a:pt x="67" y="351999"/>
                    <a:pt x="403" y="357061"/>
                    <a:pt x="1047" y="362129"/>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76" name="Google Shape;176;p14"/>
            <p:cNvSpPr/>
            <p:nvPr/>
          </p:nvSpPr>
          <p:spPr>
            <a:xfrm>
              <a:off x="9643205" y="3803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77" name="Google Shape;177;p14"/>
            <p:cNvSpPr/>
            <p:nvPr/>
          </p:nvSpPr>
          <p:spPr>
            <a:xfrm>
              <a:off x="9973778" y="47022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78" name="Google Shape;178;p14"/>
            <p:cNvSpPr/>
            <p:nvPr/>
          </p:nvSpPr>
          <p:spPr>
            <a:xfrm>
              <a:off x="9098871" y="2056250"/>
              <a:ext cx="2446710" cy="2088547"/>
            </a:xfrm>
            <a:custGeom>
              <a:avLst/>
              <a:gdLst/>
              <a:ahLst/>
              <a:cxnLst/>
              <a:rect l="l" t="t" r="r" b="b"/>
              <a:pathLst>
                <a:path w="1286050" h="1097791" extrusionOk="0">
                  <a:moveTo>
                    <a:pt x="623093" y="27528"/>
                  </a:moveTo>
                  <a:cubicBezTo>
                    <a:pt x="425096" y="93527"/>
                    <a:pt x="458520" y="304181"/>
                    <a:pt x="254822" y="345816"/>
                  </a:cubicBezTo>
                  <a:cubicBezTo>
                    <a:pt x="30426" y="391659"/>
                    <a:pt x="-55254" y="574387"/>
                    <a:pt x="35957" y="744729"/>
                  </a:cubicBezTo>
                  <a:cubicBezTo>
                    <a:pt x="127133" y="915071"/>
                    <a:pt x="430016" y="790979"/>
                    <a:pt x="561098" y="963526"/>
                  </a:cubicBezTo>
                  <a:cubicBezTo>
                    <a:pt x="762420" y="1228507"/>
                    <a:pt x="1134051" y="1057520"/>
                    <a:pt x="1134051" y="827592"/>
                  </a:cubicBezTo>
                  <a:cubicBezTo>
                    <a:pt x="1134051" y="497224"/>
                    <a:pt x="1314776" y="585042"/>
                    <a:pt x="1282099" y="314904"/>
                  </a:cubicBezTo>
                  <a:cubicBezTo>
                    <a:pt x="1257192" y="109068"/>
                    <a:pt x="917323" y="-70503"/>
                    <a:pt x="623127" y="2756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79"/>
        <p:cNvGrpSpPr/>
        <p:nvPr/>
      </p:nvGrpSpPr>
      <p:grpSpPr>
        <a:xfrm>
          <a:off x="0" y="0"/>
          <a:ext cx="0" cy="0"/>
          <a:chOff x="0" y="0"/>
          <a:chExt cx="0" cy="0"/>
        </a:xfrm>
      </p:grpSpPr>
      <p:sp>
        <p:nvSpPr>
          <p:cNvPr id="180" name="Google Shape;180;p15"/>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grpSp>
        <p:nvGrpSpPr>
          <p:cNvPr id="181" name="Google Shape;181;p15"/>
          <p:cNvGrpSpPr/>
          <p:nvPr/>
        </p:nvGrpSpPr>
        <p:grpSpPr>
          <a:xfrm>
            <a:off x="-1377141" y="-693074"/>
            <a:ext cx="15010640" cy="8239022"/>
            <a:chOff x="-1207330" y="-764306"/>
            <a:chExt cx="13159719" cy="9085810"/>
          </a:xfrm>
        </p:grpSpPr>
        <p:sp>
          <p:nvSpPr>
            <p:cNvPr id="182" name="Google Shape;182;p15"/>
            <p:cNvSpPr/>
            <p:nvPr/>
          </p:nvSpPr>
          <p:spPr>
            <a:xfrm>
              <a:off x="10091865" y="-764300"/>
              <a:ext cx="1860525" cy="1878196"/>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83" name="Google Shape;183;p15"/>
            <p:cNvSpPr/>
            <p:nvPr/>
          </p:nvSpPr>
          <p:spPr>
            <a:xfrm>
              <a:off x="9035101" y="6621636"/>
              <a:ext cx="2635240" cy="1699868"/>
            </a:xfrm>
            <a:custGeom>
              <a:avLst/>
              <a:gdLst/>
              <a:ahLst/>
              <a:cxnLst/>
              <a:rect l="l" t="t" r="r" b="b"/>
              <a:pathLst>
                <a:path w="1191069" h="768302" extrusionOk="0">
                  <a:moveTo>
                    <a:pt x="0" y="460941"/>
                  </a:moveTo>
                  <a:cubicBezTo>
                    <a:pt x="0" y="317135"/>
                    <a:pt x="114319" y="195452"/>
                    <a:pt x="302374" y="195452"/>
                  </a:cubicBezTo>
                  <a:cubicBezTo>
                    <a:pt x="490429" y="195452"/>
                    <a:pt x="645297" y="0"/>
                    <a:pt x="796501" y="0"/>
                  </a:cubicBezTo>
                  <a:cubicBezTo>
                    <a:pt x="1091512" y="0"/>
                    <a:pt x="1191070" y="207159"/>
                    <a:pt x="1191070" y="384152"/>
                  </a:cubicBezTo>
                  <a:cubicBezTo>
                    <a:pt x="1191070" y="561144"/>
                    <a:pt x="1091512" y="768303"/>
                    <a:pt x="689580" y="768303"/>
                  </a:cubicBezTo>
                  <a:cubicBezTo>
                    <a:pt x="287647" y="768303"/>
                    <a:pt x="0" y="737526"/>
                    <a:pt x="0" y="46094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84" name="Google Shape;184;p15"/>
            <p:cNvSpPr/>
            <p:nvPr/>
          </p:nvSpPr>
          <p:spPr>
            <a:xfrm rot="-5914149">
              <a:off x="-1214712" y="-484025"/>
              <a:ext cx="2136184" cy="1823478"/>
            </a:xfrm>
            <a:custGeom>
              <a:avLst/>
              <a:gdLst/>
              <a:ahLst/>
              <a:cxnLst/>
              <a:rect l="l" t="t" r="r" b="b"/>
              <a:pathLst>
                <a:path w="1286050" h="1097791" extrusionOk="0">
                  <a:moveTo>
                    <a:pt x="623093" y="27528"/>
                  </a:moveTo>
                  <a:cubicBezTo>
                    <a:pt x="425096" y="93527"/>
                    <a:pt x="458520" y="304181"/>
                    <a:pt x="254822" y="345816"/>
                  </a:cubicBezTo>
                  <a:cubicBezTo>
                    <a:pt x="30426" y="391659"/>
                    <a:pt x="-55254" y="574387"/>
                    <a:pt x="35957" y="744729"/>
                  </a:cubicBezTo>
                  <a:cubicBezTo>
                    <a:pt x="127133" y="915071"/>
                    <a:pt x="430016" y="790979"/>
                    <a:pt x="561098" y="963526"/>
                  </a:cubicBezTo>
                  <a:cubicBezTo>
                    <a:pt x="762420" y="1228507"/>
                    <a:pt x="1134051" y="1057520"/>
                    <a:pt x="1134051" y="827592"/>
                  </a:cubicBezTo>
                  <a:cubicBezTo>
                    <a:pt x="1134051" y="497224"/>
                    <a:pt x="1314776" y="585042"/>
                    <a:pt x="1282099" y="314904"/>
                  </a:cubicBezTo>
                  <a:cubicBezTo>
                    <a:pt x="1257192" y="109068"/>
                    <a:pt x="917323" y="-70503"/>
                    <a:pt x="623127" y="2756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85" name="Google Shape;185;p15"/>
            <p:cNvSpPr/>
            <p:nvPr/>
          </p:nvSpPr>
          <p:spPr>
            <a:xfrm rot="10800000">
              <a:off x="9354607" y="44100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86" name="Google Shape;186;p15"/>
            <p:cNvSpPr/>
            <p:nvPr/>
          </p:nvSpPr>
          <p:spPr>
            <a:xfrm rot="10800000">
              <a:off x="10261971" y="1496364"/>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87" name="Google Shape;187;p15"/>
            <p:cNvSpPr/>
            <p:nvPr/>
          </p:nvSpPr>
          <p:spPr>
            <a:xfrm rot="10800000">
              <a:off x="9754552" y="221673"/>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88" name="Google Shape;188;p15"/>
            <p:cNvSpPr/>
            <p:nvPr/>
          </p:nvSpPr>
          <p:spPr>
            <a:xfrm rot="10800000">
              <a:off x="10261971" y="625712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89" name="Google Shape;189;p15"/>
            <p:cNvGrpSpPr/>
            <p:nvPr/>
          </p:nvGrpSpPr>
          <p:grpSpPr>
            <a:xfrm rot="10800000">
              <a:off x="211527" y="6768917"/>
              <a:ext cx="445070" cy="445070"/>
              <a:chOff x="4859377" y="6166974"/>
              <a:chExt cx="445070" cy="445070"/>
            </a:xfrm>
          </p:grpSpPr>
          <p:sp>
            <p:nvSpPr>
              <p:cNvPr id="190" name="Google Shape;190;p15"/>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91" name="Google Shape;191;p15"/>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92" name="Google Shape;192;p15"/>
            <p:cNvSpPr/>
            <p:nvPr/>
          </p:nvSpPr>
          <p:spPr>
            <a:xfrm rot="10800000">
              <a:off x="788782" y="71383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93" name="Google Shape;193;p15"/>
            <p:cNvSpPr/>
            <p:nvPr/>
          </p:nvSpPr>
          <p:spPr>
            <a:xfrm rot="10800000">
              <a:off x="454552" y="6189873"/>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960057" y="1614140"/>
            <a:ext cx="3610159" cy="1183647"/>
          </a:xfrm>
          <a:prstGeom prst="rect">
            <a:avLst/>
          </a:prstGeom>
        </p:spPr>
        <p:txBody>
          <a:bodyPr spcFirstLastPara="1" wrap="square" lIns="116050" tIns="116050" rIns="116050" bIns="116050" anchor="b" anchorCtr="0">
            <a:noAutofit/>
          </a:bodyPr>
          <a:lstStyle>
            <a:lvl1pPr lvl="0">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6_1_1_2">
    <p:spTree>
      <p:nvGrpSpPr>
        <p:cNvPr id="1" name="Shape 196"/>
        <p:cNvGrpSpPr/>
        <p:nvPr/>
      </p:nvGrpSpPr>
      <p:grpSpPr>
        <a:xfrm>
          <a:off x="0" y="0"/>
          <a:ext cx="0" cy="0"/>
          <a:chOff x="0" y="0"/>
          <a:chExt cx="0" cy="0"/>
        </a:xfrm>
      </p:grpSpPr>
      <p:sp>
        <p:nvSpPr>
          <p:cNvPr id="197" name="Google Shape;197;p17"/>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198" name="Google Shape;198;p17"/>
          <p:cNvSpPr txBox="1">
            <a:spLocks noGrp="1"/>
          </p:cNvSpPr>
          <p:nvPr>
            <p:ph type="title" idx="2"/>
          </p:nvPr>
        </p:nvSpPr>
        <p:spPr>
          <a:xfrm>
            <a:off x="2085549" y="1910418"/>
            <a:ext cx="3551301" cy="594408"/>
          </a:xfrm>
          <a:prstGeom prst="rect">
            <a:avLst/>
          </a:prstGeom>
          <a:ln>
            <a:noFill/>
          </a:ln>
        </p:spPr>
        <p:txBody>
          <a:bodyPr spcFirstLastPara="1" wrap="square" lIns="116050" tIns="116050" rIns="116050" bIns="116050" anchor="b" anchorCtr="0">
            <a:noAutofit/>
          </a:bodyPr>
          <a:lstStyle>
            <a:lvl1pPr lvl="0">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199" name="Google Shape;199;p17"/>
          <p:cNvSpPr txBox="1">
            <a:spLocks noGrp="1"/>
          </p:cNvSpPr>
          <p:nvPr>
            <p:ph type="title" idx="3"/>
          </p:nvPr>
        </p:nvSpPr>
        <p:spPr>
          <a:xfrm>
            <a:off x="7008382" y="1910418"/>
            <a:ext cx="3551301" cy="594408"/>
          </a:xfrm>
          <a:prstGeom prst="rect">
            <a:avLst/>
          </a:prstGeom>
          <a:ln>
            <a:noFill/>
          </a:ln>
        </p:spPr>
        <p:txBody>
          <a:bodyPr spcFirstLastPara="1" wrap="square" lIns="116050" tIns="116050" rIns="116050" bIns="116050" anchor="b" anchorCtr="0">
            <a:noAutofit/>
          </a:bodyPr>
          <a:lstStyle>
            <a:lvl1pPr lvl="0">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00" name="Google Shape;200;p17"/>
          <p:cNvSpPr txBox="1">
            <a:spLocks noGrp="1"/>
          </p:cNvSpPr>
          <p:nvPr>
            <p:ph type="title" idx="4"/>
          </p:nvPr>
        </p:nvSpPr>
        <p:spPr>
          <a:xfrm>
            <a:off x="2085549" y="236166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1" name="Google Shape;201;p17"/>
          <p:cNvSpPr txBox="1">
            <a:spLocks noGrp="1"/>
          </p:cNvSpPr>
          <p:nvPr>
            <p:ph type="title" idx="5"/>
          </p:nvPr>
        </p:nvSpPr>
        <p:spPr>
          <a:xfrm>
            <a:off x="7008382" y="236166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2" name="Google Shape;202;p17"/>
          <p:cNvSpPr txBox="1">
            <a:spLocks noGrp="1"/>
          </p:cNvSpPr>
          <p:nvPr>
            <p:ph type="title" idx="6"/>
          </p:nvPr>
        </p:nvSpPr>
        <p:spPr>
          <a:xfrm>
            <a:off x="2085530" y="3418125"/>
            <a:ext cx="3551301" cy="594408"/>
          </a:xfrm>
          <a:prstGeom prst="rect">
            <a:avLst/>
          </a:prstGeom>
          <a:ln>
            <a:noFill/>
          </a:ln>
        </p:spPr>
        <p:txBody>
          <a:bodyPr spcFirstLastPara="1" wrap="square" lIns="116050" tIns="116050" rIns="116050" bIns="116050" anchor="b" anchorCtr="0">
            <a:noAutofit/>
          </a:bodyPr>
          <a:lstStyle>
            <a:lvl1pPr lvl="0"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3" name="Google Shape;203;p17"/>
          <p:cNvSpPr txBox="1">
            <a:spLocks noGrp="1"/>
          </p:cNvSpPr>
          <p:nvPr>
            <p:ph type="title" idx="7"/>
          </p:nvPr>
        </p:nvSpPr>
        <p:spPr>
          <a:xfrm>
            <a:off x="7008392" y="3418125"/>
            <a:ext cx="3551301" cy="594408"/>
          </a:xfrm>
          <a:prstGeom prst="rect">
            <a:avLst/>
          </a:prstGeom>
          <a:ln>
            <a:noFill/>
          </a:ln>
        </p:spPr>
        <p:txBody>
          <a:bodyPr spcFirstLastPara="1" wrap="square" lIns="116050" tIns="116050" rIns="116050" bIns="116050" anchor="b" anchorCtr="0">
            <a:noAutofit/>
          </a:bodyPr>
          <a:lstStyle>
            <a:lvl1pPr lvl="0"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4" name="Google Shape;204;p17"/>
          <p:cNvSpPr txBox="1">
            <a:spLocks noGrp="1"/>
          </p:cNvSpPr>
          <p:nvPr>
            <p:ph type="title" idx="8"/>
          </p:nvPr>
        </p:nvSpPr>
        <p:spPr>
          <a:xfrm>
            <a:off x="2085530" y="386935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5" name="Google Shape;205;p17"/>
          <p:cNvSpPr txBox="1">
            <a:spLocks noGrp="1"/>
          </p:cNvSpPr>
          <p:nvPr>
            <p:ph type="title" idx="9"/>
          </p:nvPr>
        </p:nvSpPr>
        <p:spPr>
          <a:xfrm>
            <a:off x="7008392" y="386935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grpSp>
        <p:nvGrpSpPr>
          <p:cNvPr id="206" name="Google Shape;206;p17"/>
          <p:cNvGrpSpPr/>
          <p:nvPr/>
        </p:nvGrpSpPr>
        <p:grpSpPr>
          <a:xfrm>
            <a:off x="-1012899" y="182752"/>
            <a:ext cx="14513491" cy="7843218"/>
            <a:chOff x="-888001" y="201534"/>
            <a:chExt cx="12723872" cy="8649327"/>
          </a:xfrm>
        </p:grpSpPr>
        <p:sp>
          <p:nvSpPr>
            <p:cNvPr id="207" name="Google Shape;207;p17"/>
            <p:cNvSpPr/>
            <p:nvPr/>
          </p:nvSpPr>
          <p:spPr>
            <a:xfrm rot="-1005704">
              <a:off x="461316" y="6658704"/>
              <a:ext cx="3303222" cy="1753087"/>
            </a:xfrm>
            <a:custGeom>
              <a:avLst/>
              <a:gdLst/>
              <a:ahLst/>
              <a:cxnLst/>
              <a:rect l="l" t="t" r="r" b="b"/>
              <a:pathLst>
                <a:path w="406670" h="215828" extrusionOk="0">
                  <a:moveTo>
                    <a:pt x="56819" y="3017"/>
                  </a:moveTo>
                  <a:cubicBezTo>
                    <a:pt x="25165" y="-10698"/>
                    <a:pt x="-10712" y="24119"/>
                    <a:pt x="3008" y="71603"/>
                  </a:cubicBezTo>
                  <a:cubicBezTo>
                    <a:pt x="16723" y="119086"/>
                    <a:pt x="70539" y="110644"/>
                    <a:pt x="94805" y="105365"/>
                  </a:cubicBezTo>
                  <a:cubicBezTo>
                    <a:pt x="119072" y="100093"/>
                    <a:pt x="171833" y="102202"/>
                    <a:pt x="212984" y="149679"/>
                  </a:cubicBezTo>
                  <a:cubicBezTo>
                    <a:pt x="254134" y="197162"/>
                    <a:pt x="298448" y="229871"/>
                    <a:pt x="341713" y="209823"/>
                  </a:cubicBezTo>
                  <a:cubicBezTo>
                    <a:pt x="384972" y="189775"/>
                    <a:pt x="421272" y="131535"/>
                    <a:pt x="400802" y="90590"/>
                  </a:cubicBezTo>
                  <a:cubicBezTo>
                    <a:pt x="380754" y="50494"/>
                    <a:pt x="338549" y="67379"/>
                    <a:pt x="307950" y="56827"/>
                  </a:cubicBezTo>
                  <a:cubicBezTo>
                    <a:pt x="279164" y="46898"/>
                    <a:pt x="252030" y="-6480"/>
                    <a:pt x="180281" y="9344"/>
                  </a:cubicBezTo>
                  <a:cubicBezTo>
                    <a:pt x="108532" y="25174"/>
                    <a:pt x="88484" y="16732"/>
                    <a:pt x="56830" y="301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08" name="Google Shape;208;p17"/>
            <p:cNvSpPr/>
            <p:nvPr/>
          </p:nvSpPr>
          <p:spPr>
            <a:xfrm rot="-6686464">
              <a:off x="9578805" y="2691058"/>
              <a:ext cx="2193337" cy="1631977"/>
            </a:xfrm>
            <a:custGeom>
              <a:avLst/>
              <a:gdLst/>
              <a:ahLst/>
              <a:cxnLst/>
              <a:rect l="l" t="t" r="r" b="b"/>
              <a:pathLst>
                <a:path w="1024615" h="762376" extrusionOk="0">
                  <a:moveTo>
                    <a:pt x="465570" y="692546"/>
                  </a:moveTo>
                  <a:cubicBezTo>
                    <a:pt x="515146" y="672322"/>
                    <a:pt x="565332" y="654168"/>
                    <a:pt x="618471" y="646126"/>
                  </a:cubicBezTo>
                  <a:cubicBezTo>
                    <a:pt x="669268" y="638457"/>
                    <a:pt x="720710" y="637134"/>
                    <a:pt x="771812" y="632316"/>
                  </a:cubicBezTo>
                  <a:cubicBezTo>
                    <a:pt x="828819" y="626920"/>
                    <a:pt x="1025765" y="593700"/>
                    <a:pt x="1024611" y="511957"/>
                  </a:cubicBezTo>
                  <a:cubicBezTo>
                    <a:pt x="1024339" y="493870"/>
                    <a:pt x="1022541" y="478024"/>
                    <a:pt x="1019283" y="464077"/>
                  </a:cubicBezTo>
                  <a:cubicBezTo>
                    <a:pt x="1001435" y="387593"/>
                    <a:pt x="940356" y="368388"/>
                    <a:pt x="855524" y="353050"/>
                  </a:cubicBezTo>
                  <a:cubicBezTo>
                    <a:pt x="772186" y="337984"/>
                    <a:pt x="694344" y="293566"/>
                    <a:pt x="639848" y="228958"/>
                  </a:cubicBezTo>
                  <a:cubicBezTo>
                    <a:pt x="582909" y="161466"/>
                    <a:pt x="554101" y="67371"/>
                    <a:pt x="470932" y="24955"/>
                  </a:cubicBezTo>
                  <a:cubicBezTo>
                    <a:pt x="430314" y="4222"/>
                    <a:pt x="383317" y="-1003"/>
                    <a:pt x="338187" y="150"/>
                  </a:cubicBezTo>
                  <a:cubicBezTo>
                    <a:pt x="291733" y="1304"/>
                    <a:pt x="243990" y="10737"/>
                    <a:pt x="203780" y="34999"/>
                  </a:cubicBezTo>
                  <a:cubicBezTo>
                    <a:pt x="161975" y="60211"/>
                    <a:pt x="139376" y="100964"/>
                    <a:pt x="124785" y="146061"/>
                  </a:cubicBezTo>
                  <a:cubicBezTo>
                    <a:pt x="108056" y="197774"/>
                    <a:pt x="92922" y="250030"/>
                    <a:pt x="77075" y="302015"/>
                  </a:cubicBezTo>
                  <a:cubicBezTo>
                    <a:pt x="61127" y="354305"/>
                    <a:pt x="45179" y="406629"/>
                    <a:pt x="29264" y="458920"/>
                  </a:cubicBezTo>
                  <a:cubicBezTo>
                    <a:pt x="15114" y="505374"/>
                    <a:pt x="-5381" y="555254"/>
                    <a:pt x="1304" y="604694"/>
                  </a:cubicBezTo>
                  <a:cubicBezTo>
                    <a:pt x="13180" y="692274"/>
                    <a:pt x="97571" y="751182"/>
                    <a:pt x="181147" y="760547"/>
                  </a:cubicBezTo>
                  <a:cubicBezTo>
                    <a:pt x="281146" y="771745"/>
                    <a:pt x="375242" y="729363"/>
                    <a:pt x="465570" y="69251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09" name="Google Shape;209;p17"/>
            <p:cNvSpPr/>
            <p:nvPr/>
          </p:nvSpPr>
          <p:spPr>
            <a:xfrm>
              <a:off x="5450580" y="20153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0" name="Google Shape;210;p17"/>
            <p:cNvSpPr/>
            <p:nvPr/>
          </p:nvSpPr>
          <p:spPr>
            <a:xfrm>
              <a:off x="5404784" y="41851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1" name="Google Shape;211;p17"/>
            <p:cNvSpPr/>
            <p:nvPr/>
          </p:nvSpPr>
          <p:spPr>
            <a:xfrm>
              <a:off x="4899278" y="27499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2" name="Google Shape;212;p17"/>
            <p:cNvSpPr/>
            <p:nvPr/>
          </p:nvSpPr>
          <p:spPr>
            <a:xfrm>
              <a:off x="9810617" y="64942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3" name="Google Shape;213;p17"/>
            <p:cNvSpPr/>
            <p:nvPr/>
          </p:nvSpPr>
          <p:spPr>
            <a:xfrm>
              <a:off x="278703" y="568987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4" name="Google Shape;214;p17"/>
            <p:cNvSpPr/>
            <p:nvPr/>
          </p:nvSpPr>
          <p:spPr>
            <a:xfrm>
              <a:off x="10108884" y="667818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215" name="Google Shape;215;p17"/>
            <p:cNvGrpSpPr/>
            <p:nvPr/>
          </p:nvGrpSpPr>
          <p:grpSpPr>
            <a:xfrm>
              <a:off x="526884" y="6219637"/>
              <a:ext cx="445070" cy="445070"/>
              <a:chOff x="4859377" y="6166974"/>
              <a:chExt cx="445070" cy="445070"/>
            </a:xfrm>
          </p:grpSpPr>
          <p:sp>
            <p:nvSpPr>
              <p:cNvPr id="216" name="Google Shape;216;p17"/>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7" name="Google Shape;217;p17"/>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218" name="Google Shape;218;p17"/>
            <p:cNvGrpSpPr/>
            <p:nvPr/>
          </p:nvGrpSpPr>
          <p:grpSpPr>
            <a:xfrm>
              <a:off x="9515084" y="6768937"/>
              <a:ext cx="445070" cy="445070"/>
              <a:chOff x="4859377" y="6166974"/>
              <a:chExt cx="445070" cy="445070"/>
            </a:xfrm>
          </p:grpSpPr>
          <p:sp>
            <p:nvSpPr>
              <p:cNvPr id="219" name="Google Shape;219;p17"/>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20" name="Google Shape;220;p17"/>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21" name="Google Shape;221;p17"/>
            <p:cNvSpPr/>
            <p:nvPr/>
          </p:nvSpPr>
          <p:spPr>
            <a:xfrm rot="-4199234">
              <a:off x="-581907" y="358441"/>
              <a:ext cx="1117498" cy="1433767"/>
            </a:xfrm>
            <a:custGeom>
              <a:avLst/>
              <a:gdLst/>
              <a:ahLst/>
              <a:cxnLst/>
              <a:rect l="l" t="t" r="r" b="b"/>
              <a:pathLst>
                <a:path w="38689" h="49636" extrusionOk="0">
                  <a:moveTo>
                    <a:pt x="38689" y="24818"/>
                  </a:moveTo>
                  <a:cubicBezTo>
                    <a:pt x="38689" y="38525"/>
                    <a:pt x="30029" y="49636"/>
                    <a:pt x="19345" y="49636"/>
                  </a:cubicBezTo>
                  <a:cubicBezTo>
                    <a:pt x="8661" y="49636"/>
                    <a:pt x="0" y="38525"/>
                    <a:pt x="0" y="24818"/>
                  </a:cubicBezTo>
                  <a:cubicBezTo>
                    <a:pt x="0" y="11111"/>
                    <a:pt x="8661" y="0"/>
                    <a:pt x="19345" y="0"/>
                  </a:cubicBezTo>
                  <a:cubicBezTo>
                    <a:pt x="30029" y="0"/>
                    <a:pt x="38689" y="11112"/>
                    <a:pt x="38689" y="24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22" name="Google Shape;222;p17"/>
          <p:cNvSpPr txBox="1">
            <a:spLocks noGrp="1"/>
          </p:cNvSpPr>
          <p:nvPr>
            <p:ph type="title" idx="13" hasCustomPrompt="1"/>
          </p:nvPr>
        </p:nvSpPr>
        <p:spPr>
          <a:xfrm>
            <a:off x="960070" y="2254552"/>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23" name="Google Shape;223;p17"/>
          <p:cNvSpPr txBox="1">
            <a:spLocks noGrp="1"/>
          </p:cNvSpPr>
          <p:nvPr>
            <p:ph type="title" idx="14" hasCustomPrompt="1"/>
          </p:nvPr>
        </p:nvSpPr>
        <p:spPr>
          <a:xfrm>
            <a:off x="5882903" y="2254552"/>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24" name="Google Shape;224;p17"/>
          <p:cNvSpPr txBox="1">
            <a:spLocks noGrp="1"/>
          </p:cNvSpPr>
          <p:nvPr>
            <p:ph type="title" idx="15" hasCustomPrompt="1"/>
          </p:nvPr>
        </p:nvSpPr>
        <p:spPr>
          <a:xfrm>
            <a:off x="960050" y="3731606"/>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25" name="Google Shape;225;p17"/>
          <p:cNvSpPr txBox="1">
            <a:spLocks noGrp="1"/>
          </p:cNvSpPr>
          <p:nvPr>
            <p:ph type="title" idx="16" hasCustomPrompt="1"/>
          </p:nvPr>
        </p:nvSpPr>
        <p:spPr>
          <a:xfrm>
            <a:off x="5882912" y="3731595"/>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ive columns">
  <p:cSld name="CUSTOM_6_1_1">
    <p:spTree>
      <p:nvGrpSpPr>
        <p:cNvPr id="1" name="Shape 226"/>
        <p:cNvGrpSpPr/>
        <p:nvPr/>
      </p:nvGrpSpPr>
      <p:grpSpPr>
        <a:xfrm>
          <a:off x="0" y="0"/>
          <a:ext cx="0" cy="0"/>
          <a:chOff x="0" y="0"/>
          <a:chExt cx="0" cy="0"/>
        </a:xfrm>
      </p:grpSpPr>
      <p:sp>
        <p:nvSpPr>
          <p:cNvPr id="227" name="Google Shape;227;p18"/>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228" name="Google Shape;228;p18"/>
          <p:cNvSpPr txBox="1">
            <a:spLocks noGrp="1"/>
          </p:cNvSpPr>
          <p:nvPr>
            <p:ph type="title" idx="2"/>
          </p:nvPr>
        </p:nvSpPr>
        <p:spPr>
          <a:xfrm>
            <a:off x="960057" y="2605377"/>
            <a:ext cx="3074281" cy="1178479"/>
          </a:xfrm>
          <a:prstGeom prst="rect">
            <a:avLst/>
          </a:prstGeom>
        </p:spPr>
        <p:txBody>
          <a:bodyPr spcFirstLastPara="1" wrap="square" lIns="116050" tIns="116050" rIns="116050" bIns="116050" anchor="t" anchorCtr="0">
            <a:noAutofit/>
          </a:bodyPr>
          <a:lstStyle>
            <a:lvl1pPr lvl="0" algn="ctr">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29" name="Google Shape;229;p18"/>
          <p:cNvSpPr txBox="1">
            <a:spLocks noGrp="1"/>
          </p:cNvSpPr>
          <p:nvPr>
            <p:ph type="title" idx="3"/>
          </p:nvPr>
        </p:nvSpPr>
        <p:spPr>
          <a:xfrm>
            <a:off x="4559288" y="2605377"/>
            <a:ext cx="3074281" cy="1178479"/>
          </a:xfrm>
          <a:prstGeom prst="rect">
            <a:avLst/>
          </a:prstGeom>
        </p:spPr>
        <p:txBody>
          <a:bodyPr spcFirstLastPara="1" wrap="square" lIns="116050" tIns="116050" rIns="116050" bIns="116050" anchor="t" anchorCtr="0">
            <a:noAutofit/>
          </a:bodyPr>
          <a:lstStyle>
            <a:lvl1pPr lvl="0" algn="ctr">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30" name="Google Shape;230;p18"/>
          <p:cNvSpPr txBox="1">
            <a:spLocks noGrp="1"/>
          </p:cNvSpPr>
          <p:nvPr>
            <p:ph type="title" idx="4"/>
          </p:nvPr>
        </p:nvSpPr>
        <p:spPr>
          <a:xfrm>
            <a:off x="8158529" y="2605377"/>
            <a:ext cx="3074281" cy="1178479"/>
          </a:xfrm>
          <a:prstGeom prst="rect">
            <a:avLst/>
          </a:prstGeom>
        </p:spPr>
        <p:txBody>
          <a:bodyPr spcFirstLastPara="1" wrap="square" lIns="116050" tIns="116050" rIns="116050" bIns="116050" anchor="t" anchorCtr="0">
            <a:noAutofit/>
          </a:bodyPr>
          <a:lstStyle>
            <a:lvl1pPr lvl="0" algn="ctr">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31" name="Google Shape;231;p18"/>
          <p:cNvSpPr txBox="1">
            <a:spLocks noGrp="1"/>
          </p:cNvSpPr>
          <p:nvPr>
            <p:ph type="title" idx="5" hasCustomPrompt="1"/>
          </p:nvPr>
        </p:nvSpPr>
        <p:spPr>
          <a:xfrm>
            <a:off x="1978050" y="1772664"/>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32" name="Google Shape;232;p18"/>
          <p:cNvSpPr txBox="1">
            <a:spLocks noGrp="1"/>
          </p:cNvSpPr>
          <p:nvPr>
            <p:ph type="title" idx="6" hasCustomPrompt="1"/>
          </p:nvPr>
        </p:nvSpPr>
        <p:spPr>
          <a:xfrm>
            <a:off x="5577278" y="1772664"/>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33" name="Google Shape;233;p18"/>
          <p:cNvSpPr txBox="1">
            <a:spLocks noGrp="1"/>
          </p:cNvSpPr>
          <p:nvPr>
            <p:ph type="title" idx="7" hasCustomPrompt="1"/>
          </p:nvPr>
        </p:nvSpPr>
        <p:spPr>
          <a:xfrm>
            <a:off x="9176507" y="1772664"/>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34" name="Google Shape;234;p18"/>
          <p:cNvSpPr txBox="1">
            <a:spLocks noGrp="1"/>
          </p:cNvSpPr>
          <p:nvPr>
            <p:ph type="title" idx="8"/>
          </p:nvPr>
        </p:nvSpPr>
        <p:spPr>
          <a:xfrm>
            <a:off x="2759747" y="4718111"/>
            <a:ext cx="3074281" cy="1178479"/>
          </a:xfrm>
          <a:prstGeom prst="rect">
            <a:avLst/>
          </a:prstGeom>
        </p:spPr>
        <p:txBody>
          <a:bodyPr spcFirstLastPara="1" wrap="square" lIns="116050" tIns="116050" rIns="116050" bIns="116050" anchor="t" anchorCtr="0">
            <a:noAutofit/>
          </a:bodyPr>
          <a:lstStyle>
            <a:lvl1pPr lvl="0" algn="ctr"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35" name="Google Shape;235;p18"/>
          <p:cNvSpPr txBox="1">
            <a:spLocks noGrp="1"/>
          </p:cNvSpPr>
          <p:nvPr>
            <p:ph type="title" idx="9"/>
          </p:nvPr>
        </p:nvSpPr>
        <p:spPr>
          <a:xfrm>
            <a:off x="6358983" y="4718111"/>
            <a:ext cx="3074281" cy="1178479"/>
          </a:xfrm>
          <a:prstGeom prst="rect">
            <a:avLst/>
          </a:prstGeom>
        </p:spPr>
        <p:txBody>
          <a:bodyPr spcFirstLastPara="1" wrap="square" lIns="116050" tIns="116050" rIns="116050" bIns="116050" anchor="t" anchorCtr="0">
            <a:noAutofit/>
          </a:bodyPr>
          <a:lstStyle>
            <a:lvl1pPr lvl="0" algn="ctr"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36" name="Google Shape;236;p18"/>
          <p:cNvSpPr txBox="1">
            <a:spLocks noGrp="1"/>
          </p:cNvSpPr>
          <p:nvPr>
            <p:ph type="title" idx="13" hasCustomPrompt="1"/>
          </p:nvPr>
        </p:nvSpPr>
        <p:spPr>
          <a:xfrm>
            <a:off x="3777744" y="3885387"/>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37" name="Google Shape;237;p18"/>
          <p:cNvSpPr txBox="1">
            <a:spLocks noGrp="1"/>
          </p:cNvSpPr>
          <p:nvPr>
            <p:ph type="title" idx="14" hasCustomPrompt="1"/>
          </p:nvPr>
        </p:nvSpPr>
        <p:spPr>
          <a:xfrm>
            <a:off x="7376972" y="3885387"/>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grpSp>
        <p:nvGrpSpPr>
          <p:cNvPr id="238" name="Google Shape;238;p18"/>
          <p:cNvGrpSpPr/>
          <p:nvPr/>
        </p:nvGrpSpPr>
        <p:grpSpPr>
          <a:xfrm>
            <a:off x="-1426517" y="-805622"/>
            <a:ext cx="14201231" cy="8190963"/>
            <a:chOff x="-1250617" y="-888422"/>
            <a:chExt cx="12450116" cy="9032812"/>
          </a:xfrm>
        </p:grpSpPr>
        <p:sp>
          <p:nvSpPr>
            <p:cNvPr id="239" name="Google Shape;239;p18"/>
            <p:cNvSpPr/>
            <p:nvPr/>
          </p:nvSpPr>
          <p:spPr>
            <a:xfrm rot="3058323">
              <a:off x="-786825" y="-508145"/>
              <a:ext cx="2003433" cy="2149039"/>
            </a:xfrm>
            <a:custGeom>
              <a:avLst/>
              <a:gdLst/>
              <a:ahLst/>
              <a:cxnLst/>
              <a:rect l="l" t="t" r="r" b="b"/>
              <a:pathLst>
                <a:path w="387874" h="416064" extrusionOk="0">
                  <a:moveTo>
                    <a:pt x="114682" y="299276"/>
                  </a:moveTo>
                  <a:cubicBezTo>
                    <a:pt x="130005" y="365290"/>
                    <a:pt x="194845" y="413623"/>
                    <a:pt x="264400" y="415983"/>
                  </a:cubicBezTo>
                  <a:cubicBezTo>
                    <a:pt x="333955" y="418343"/>
                    <a:pt x="355171" y="368830"/>
                    <a:pt x="322167" y="326392"/>
                  </a:cubicBezTo>
                  <a:cubicBezTo>
                    <a:pt x="289162" y="283953"/>
                    <a:pt x="322953" y="235621"/>
                    <a:pt x="358711" y="200256"/>
                  </a:cubicBezTo>
                  <a:cubicBezTo>
                    <a:pt x="390576" y="168745"/>
                    <a:pt x="398459" y="104987"/>
                    <a:pt x="371679" y="74115"/>
                  </a:cubicBezTo>
                  <a:cubicBezTo>
                    <a:pt x="343389" y="41498"/>
                    <a:pt x="284049" y="44644"/>
                    <a:pt x="226681" y="67041"/>
                  </a:cubicBezTo>
                  <a:cubicBezTo>
                    <a:pt x="215218" y="71515"/>
                    <a:pt x="181222" y="95605"/>
                    <a:pt x="155952" y="50538"/>
                  </a:cubicBezTo>
                  <a:cubicBezTo>
                    <a:pt x="120588" y="-12530"/>
                    <a:pt x="68390" y="-4327"/>
                    <a:pt x="40425" y="10460"/>
                  </a:cubicBezTo>
                  <a:cubicBezTo>
                    <a:pt x="-10855" y="37576"/>
                    <a:pt x="-12622" y="94157"/>
                    <a:pt x="30997" y="137775"/>
                  </a:cubicBezTo>
                  <a:cubicBezTo>
                    <a:pt x="74615" y="181394"/>
                    <a:pt x="99372" y="233261"/>
                    <a:pt x="114694" y="2992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40" name="Google Shape;240;p18"/>
            <p:cNvSpPr/>
            <p:nvPr/>
          </p:nvSpPr>
          <p:spPr>
            <a:xfrm>
              <a:off x="10153022" y="74822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1" name="Google Shape;241;p18"/>
            <p:cNvSpPr/>
            <p:nvPr/>
          </p:nvSpPr>
          <p:spPr>
            <a:xfrm>
              <a:off x="10061427" y="2464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2" name="Google Shape;242;p18"/>
            <p:cNvSpPr/>
            <p:nvPr/>
          </p:nvSpPr>
          <p:spPr>
            <a:xfrm>
              <a:off x="9352371" y="46535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3" name="Google Shape;243;p18"/>
            <p:cNvSpPr/>
            <p:nvPr/>
          </p:nvSpPr>
          <p:spPr>
            <a:xfrm>
              <a:off x="1219660" y="2464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4" name="Google Shape;244;p18"/>
            <p:cNvSpPr/>
            <p:nvPr/>
          </p:nvSpPr>
          <p:spPr>
            <a:xfrm>
              <a:off x="726996" y="692174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5" name="Google Shape;245;p18"/>
            <p:cNvSpPr/>
            <p:nvPr/>
          </p:nvSpPr>
          <p:spPr>
            <a:xfrm>
              <a:off x="464127" y="66279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6" name="Google Shape;246;p18"/>
            <p:cNvSpPr/>
            <p:nvPr/>
          </p:nvSpPr>
          <p:spPr>
            <a:xfrm>
              <a:off x="9196475" y="6434581"/>
              <a:ext cx="2003023" cy="1709809"/>
            </a:xfrm>
            <a:custGeom>
              <a:avLst/>
              <a:gdLst/>
              <a:ahLst/>
              <a:cxnLst/>
              <a:rect l="l" t="t" r="r" b="b"/>
              <a:pathLst>
                <a:path w="1286050" h="1097791" extrusionOk="0">
                  <a:moveTo>
                    <a:pt x="623093" y="27528"/>
                  </a:moveTo>
                  <a:cubicBezTo>
                    <a:pt x="425096" y="93527"/>
                    <a:pt x="458520" y="304181"/>
                    <a:pt x="254822" y="345816"/>
                  </a:cubicBezTo>
                  <a:cubicBezTo>
                    <a:pt x="30426" y="391659"/>
                    <a:pt x="-55254" y="574387"/>
                    <a:pt x="35957" y="744729"/>
                  </a:cubicBezTo>
                  <a:cubicBezTo>
                    <a:pt x="127133" y="915071"/>
                    <a:pt x="430016" y="790979"/>
                    <a:pt x="561098" y="963526"/>
                  </a:cubicBezTo>
                  <a:cubicBezTo>
                    <a:pt x="762420" y="1228507"/>
                    <a:pt x="1134051" y="1057520"/>
                    <a:pt x="1134051" y="827592"/>
                  </a:cubicBezTo>
                  <a:cubicBezTo>
                    <a:pt x="1134051" y="497224"/>
                    <a:pt x="1314776" y="585042"/>
                    <a:pt x="1282099" y="314904"/>
                  </a:cubicBezTo>
                  <a:cubicBezTo>
                    <a:pt x="1257192" y="109068"/>
                    <a:pt x="917323" y="-70503"/>
                    <a:pt x="623127" y="2756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nvGrpSpPr>
            <p:cNvPr id="247" name="Google Shape;247;p18"/>
            <p:cNvGrpSpPr/>
            <p:nvPr/>
          </p:nvGrpSpPr>
          <p:grpSpPr>
            <a:xfrm>
              <a:off x="864502" y="6098087"/>
              <a:ext cx="445070" cy="445070"/>
              <a:chOff x="4859377" y="6166974"/>
              <a:chExt cx="445070" cy="445070"/>
            </a:xfrm>
          </p:grpSpPr>
          <p:sp>
            <p:nvSpPr>
              <p:cNvPr id="248" name="Google Shape;248;p18"/>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9" name="Google Shape;249;p18"/>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6_1_1_1">
    <p:spTree>
      <p:nvGrpSpPr>
        <p:cNvPr id="1" name="Shape 250"/>
        <p:cNvGrpSpPr/>
        <p:nvPr/>
      </p:nvGrpSpPr>
      <p:grpSpPr>
        <a:xfrm>
          <a:off x="0" y="0"/>
          <a:ext cx="0" cy="0"/>
          <a:chOff x="0" y="0"/>
          <a:chExt cx="0" cy="0"/>
        </a:xfrm>
      </p:grpSpPr>
      <p:sp>
        <p:nvSpPr>
          <p:cNvPr id="251" name="Google Shape;251;p19"/>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252" name="Google Shape;252;p19"/>
          <p:cNvSpPr txBox="1">
            <a:spLocks noGrp="1"/>
          </p:cNvSpPr>
          <p:nvPr>
            <p:ph type="title" idx="2"/>
          </p:nvPr>
        </p:nvSpPr>
        <p:spPr>
          <a:xfrm>
            <a:off x="2017640" y="2132365"/>
            <a:ext cx="9224212" cy="589239"/>
          </a:xfrm>
          <a:prstGeom prst="rect">
            <a:avLst/>
          </a:prstGeom>
          <a:ln>
            <a:noFill/>
          </a:ln>
        </p:spPr>
        <p:txBody>
          <a:bodyPr spcFirstLastPara="1" wrap="square" lIns="116050" tIns="116050" rIns="116050" bIns="116050" anchor="ctr" anchorCtr="0">
            <a:noAutofit/>
          </a:bodyPr>
          <a:lstStyle>
            <a:lvl1pPr lvl="0">
              <a:lnSpc>
                <a:spcPct val="115000"/>
              </a:lnSpc>
              <a:spcBef>
                <a:spcPts val="0"/>
              </a:spcBef>
              <a:spcAft>
                <a:spcPts val="0"/>
              </a:spcAft>
              <a:buSzPts val="3000"/>
              <a:buNone/>
              <a:defRPr sz="1451" b="0">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53" name="Google Shape;253;p19"/>
          <p:cNvSpPr txBox="1">
            <a:spLocks noGrp="1"/>
          </p:cNvSpPr>
          <p:nvPr>
            <p:ph type="title" idx="3" hasCustomPrompt="1"/>
          </p:nvPr>
        </p:nvSpPr>
        <p:spPr>
          <a:xfrm>
            <a:off x="951017" y="2132365"/>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a:lnSpc>
                <a:spcPct val="115000"/>
              </a:lnSpc>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54" name="Google Shape;254;p19"/>
          <p:cNvSpPr txBox="1">
            <a:spLocks noGrp="1"/>
          </p:cNvSpPr>
          <p:nvPr>
            <p:ph type="title" idx="4"/>
          </p:nvPr>
        </p:nvSpPr>
        <p:spPr>
          <a:xfrm>
            <a:off x="2017640" y="2815658"/>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55" name="Google Shape;255;p19"/>
          <p:cNvSpPr txBox="1">
            <a:spLocks noGrp="1"/>
          </p:cNvSpPr>
          <p:nvPr>
            <p:ph type="title" idx="5" hasCustomPrompt="1"/>
          </p:nvPr>
        </p:nvSpPr>
        <p:spPr>
          <a:xfrm>
            <a:off x="951017" y="2815658"/>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56" name="Google Shape;256;p19"/>
          <p:cNvSpPr txBox="1">
            <a:spLocks noGrp="1"/>
          </p:cNvSpPr>
          <p:nvPr>
            <p:ph type="title" idx="6"/>
          </p:nvPr>
        </p:nvSpPr>
        <p:spPr>
          <a:xfrm>
            <a:off x="2017640" y="3498951"/>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57" name="Google Shape;257;p19"/>
          <p:cNvSpPr txBox="1">
            <a:spLocks noGrp="1"/>
          </p:cNvSpPr>
          <p:nvPr>
            <p:ph type="title" idx="7" hasCustomPrompt="1"/>
          </p:nvPr>
        </p:nvSpPr>
        <p:spPr>
          <a:xfrm>
            <a:off x="951017" y="3498951"/>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58" name="Google Shape;258;p19"/>
          <p:cNvSpPr txBox="1">
            <a:spLocks noGrp="1"/>
          </p:cNvSpPr>
          <p:nvPr>
            <p:ph type="title" idx="8"/>
          </p:nvPr>
        </p:nvSpPr>
        <p:spPr>
          <a:xfrm>
            <a:off x="2017640" y="4182243"/>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59" name="Google Shape;259;p19"/>
          <p:cNvSpPr txBox="1">
            <a:spLocks noGrp="1"/>
          </p:cNvSpPr>
          <p:nvPr>
            <p:ph type="title" idx="9" hasCustomPrompt="1"/>
          </p:nvPr>
        </p:nvSpPr>
        <p:spPr>
          <a:xfrm>
            <a:off x="951017" y="4182243"/>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60" name="Google Shape;260;p19"/>
          <p:cNvSpPr txBox="1">
            <a:spLocks noGrp="1"/>
          </p:cNvSpPr>
          <p:nvPr>
            <p:ph type="title" idx="13"/>
          </p:nvPr>
        </p:nvSpPr>
        <p:spPr>
          <a:xfrm>
            <a:off x="2017640" y="4865536"/>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61" name="Google Shape;261;p19"/>
          <p:cNvSpPr txBox="1">
            <a:spLocks noGrp="1"/>
          </p:cNvSpPr>
          <p:nvPr>
            <p:ph type="title" idx="14" hasCustomPrompt="1"/>
          </p:nvPr>
        </p:nvSpPr>
        <p:spPr>
          <a:xfrm>
            <a:off x="951017" y="4865536"/>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62" name="Google Shape;262;p19"/>
          <p:cNvSpPr txBox="1">
            <a:spLocks noGrp="1"/>
          </p:cNvSpPr>
          <p:nvPr>
            <p:ph type="title" idx="15"/>
          </p:nvPr>
        </p:nvSpPr>
        <p:spPr>
          <a:xfrm>
            <a:off x="2017640" y="5548829"/>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63" name="Google Shape;263;p19"/>
          <p:cNvSpPr txBox="1">
            <a:spLocks noGrp="1"/>
          </p:cNvSpPr>
          <p:nvPr>
            <p:ph type="title" idx="16" hasCustomPrompt="1"/>
          </p:nvPr>
        </p:nvSpPr>
        <p:spPr>
          <a:xfrm>
            <a:off x="951017" y="5548829"/>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grpSp>
        <p:nvGrpSpPr>
          <p:cNvPr id="264" name="Google Shape;264;p19"/>
          <p:cNvGrpSpPr/>
          <p:nvPr/>
        </p:nvGrpSpPr>
        <p:grpSpPr>
          <a:xfrm>
            <a:off x="-1139617" y="-1288820"/>
            <a:ext cx="14830635" cy="9160152"/>
            <a:chOff x="-999094" y="-1421282"/>
            <a:chExt cx="13001910" cy="10101612"/>
          </a:xfrm>
        </p:grpSpPr>
        <p:sp>
          <p:nvSpPr>
            <p:cNvPr id="265" name="Google Shape;265;p19"/>
            <p:cNvSpPr/>
            <p:nvPr/>
          </p:nvSpPr>
          <p:spPr>
            <a:xfrm rot="10800000">
              <a:off x="9796607" y="30338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6" name="Google Shape;266;p19"/>
            <p:cNvSpPr/>
            <p:nvPr/>
          </p:nvSpPr>
          <p:spPr>
            <a:xfrm rot="10800000">
              <a:off x="556558" y="48097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7" name="Google Shape;267;p19"/>
            <p:cNvSpPr/>
            <p:nvPr/>
          </p:nvSpPr>
          <p:spPr>
            <a:xfrm rot="10800000">
              <a:off x="841669" y="4009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8" name="Google Shape;268;p19"/>
            <p:cNvSpPr/>
            <p:nvPr/>
          </p:nvSpPr>
          <p:spPr>
            <a:xfrm rot="10800000">
              <a:off x="10146465" y="6343011"/>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9" name="Google Shape;269;p19"/>
            <p:cNvSpPr/>
            <p:nvPr/>
          </p:nvSpPr>
          <p:spPr>
            <a:xfrm rot="10800000">
              <a:off x="10156733" y="583390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270" name="Google Shape;270;p19"/>
            <p:cNvGrpSpPr/>
            <p:nvPr/>
          </p:nvGrpSpPr>
          <p:grpSpPr>
            <a:xfrm rot="10800000">
              <a:off x="10146477" y="303379"/>
              <a:ext cx="445070" cy="445070"/>
              <a:chOff x="4859377" y="6166974"/>
              <a:chExt cx="445070" cy="445070"/>
            </a:xfrm>
          </p:grpSpPr>
          <p:sp>
            <p:nvSpPr>
              <p:cNvPr id="271" name="Google Shape;271;p1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72" name="Google Shape;272;p1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273" name="Google Shape;273;p19"/>
            <p:cNvGrpSpPr/>
            <p:nvPr/>
          </p:nvGrpSpPr>
          <p:grpSpPr>
            <a:xfrm rot="10800000">
              <a:off x="84102" y="6546392"/>
              <a:ext cx="445070" cy="445070"/>
              <a:chOff x="4859377" y="6166974"/>
              <a:chExt cx="445070" cy="445070"/>
            </a:xfrm>
          </p:grpSpPr>
          <p:sp>
            <p:nvSpPr>
              <p:cNvPr id="274" name="Google Shape;274;p1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75" name="Google Shape;275;p1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76" name="Google Shape;276;p19"/>
            <p:cNvSpPr/>
            <p:nvPr/>
          </p:nvSpPr>
          <p:spPr>
            <a:xfrm rot="10800000">
              <a:off x="602357" y="71588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77" name="Google Shape;277;p19"/>
            <p:cNvSpPr/>
            <p:nvPr/>
          </p:nvSpPr>
          <p:spPr>
            <a:xfrm rot="8395764">
              <a:off x="-676976" y="1834188"/>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78" name="Google Shape;278;p19"/>
            <p:cNvSpPr/>
            <p:nvPr/>
          </p:nvSpPr>
          <p:spPr>
            <a:xfrm rot="-1149911">
              <a:off x="6147432" y="-1061779"/>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79" name="Google Shape;279;p19"/>
            <p:cNvSpPr/>
            <p:nvPr/>
          </p:nvSpPr>
          <p:spPr>
            <a:xfrm rot="-7339344" flipH="1">
              <a:off x="9857737" y="6529366"/>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80"/>
        <p:cNvGrpSpPr/>
        <p:nvPr/>
      </p:nvGrpSpPr>
      <p:grpSpPr>
        <a:xfrm>
          <a:off x="0" y="0"/>
          <a:ext cx="0" cy="0"/>
          <a:chOff x="0" y="0"/>
          <a:chExt cx="0" cy="0"/>
        </a:xfrm>
      </p:grpSpPr>
      <p:sp>
        <p:nvSpPr>
          <p:cNvPr id="281" name="Google Shape;281;p20"/>
          <p:cNvSpPr txBox="1">
            <a:spLocks noGrp="1"/>
          </p:cNvSpPr>
          <p:nvPr>
            <p:ph type="title"/>
          </p:nvPr>
        </p:nvSpPr>
        <p:spPr>
          <a:xfrm>
            <a:off x="951018" y="819136"/>
            <a:ext cx="5931268" cy="1411345"/>
          </a:xfrm>
          <a:prstGeom prst="rect">
            <a:avLst/>
          </a:prstGeom>
        </p:spPr>
        <p:txBody>
          <a:bodyPr spcFirstLastPara="1" wrap="square" lIns="116050" tIns="116050" rIns="116050" bIns="116050" anchor="b" anchorCtr="0">
            <a:noAutofit/>
          </a:bodyPr>
          <a:lstStyle>
            <a:lvl1pPr lvl="0" rtl="0">
              <a:spcBef>
                <a:spcPts val="0"/>
              </a:spcBef>
              <a:spcAft>
                <a:spcPts val="0"/>
              </a:spcAft>
              <a:buSzPts val="4400"/>
              <a:buNone/>
              <a:defRPr sz="6801"/>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282" name="Google Shape;282;p20"/>
          <p:cNvSpPr txBox="1">
            <a:spLocks noGrp="1"/>
          </p:cNvSpPr>
          <p:nvPr>
            <p:ph type="subTitle" idx="1"/>
          </p:nvPr>
        </p:nvSpPr>
        <p:spPr>
          <a:xfrm>
            <a:off x="951018" y="2216959"/>
            <a:ext cx="5931268" cy="1411345"/>
          </a:xfrm>
          <a:prstGeom prst="rect">
            <a:avLst/>
          </a:prstGeom>
        </p:spPr>
        <p:txBody>
          <a:bodyPr spcFirstLastPara="1" wrap="square" lIns="116050" tIns="116050" rIns="116050" bIns="116050" anchor="t" anchorCtr="0">
            <a:noAutofit/>
          </a:bodyPr>
          <a:lstStyle>
            <a:lvl1pPr lvl="0" rtl="0">
              <a:spcBef>
                <a:spcPts val="0"/>
              </a:spcBef>
              <a:spcAft>
                <a:spcPts val="0"/>
              </a:spcAft>
              <a:buSzPts val="1800"/>
              <a:buNone/>
              <a:defRPr sz="1814"/>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dirty="0"/>
          </a:p>
        </p:txBody>
      </p:sp>
      <p:grpSp>
        <p:nvGrpSpPr>
          <p:cNvPr id="284" name="Google Shape;284;p20"/>
          <p:cNvGrpSpPr/>
          <p:nvPr/>
        </p:nvGrpSpPr>
        <p:grpSpPr>
          <a:xfrm>
            <a:off x="-410777" y="-530263"/>
            <a:ext cx="13824103" cy="8026232"/>
            <a:chOff x="-360126" y="-584762"/>
            <a:chExt cx="12119491" cy="8851150"/>
          </a:xfrm>
        </p:grpSpPr>
        <p:grpSp>
          <p:nvGrpSpPr>
            <p:cNvPr id="285" name="Google Shape;285;p20"/>
            <p:cNvGrpSpPr/>
            <p:nvPr/>
          </p:nvGrpSpPr>
          <p:grpSpPr>
            <a:xfrm>
              <a:off x="405134" y="570649"/>
              <a:ext cx="445070" cy="445070"/>
              <a:chOff x="4859377" y="6166974"/>
              <a:chExt cx="445070" cy="445070"/>
            </a:xfrm>
          </p:grpSpPr>
          <p:sp>
            <p:nvSpPr>
              <p:cNvPr id="286" name="Google Shape;286;p20"/>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87" name="Google Shape;287;p20"/>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88" name="Google Shape;288;p20"/>
            <p:cNvSpPr/>
            <p:nvPr/>
          </p:nvSpPr>
          <p:spPr>
            <a:xfrm rot="-6100090">
              <a:off x="9516776" y="-483615"/>
              <a:ext cx="1952316" cy="2143107"/>
            </a:xfrm>
            <a:custGeom>
              <a:avLst/>
              <a:gdLst/>
              <a:ahLst/>
              <a:cxnLst/>
              <a:rect l="l" t="t" r="r" b="b"/>
              <a:pathLst>
                <a:path w="778015" h="854047" extrusionOk="0">
                  <a:moveTo>
                    <a:pt x="757988" y="243137"/>
                  </a:moveTo>
                  <a:cubicBezTo>
                    <a:pt x="757988" y="239438"/>
                    <a:pt x="758022" y="235706"/>
                    <a:pt x="758123" y="232007"/>
                  </a:cubicBezTo>
                  <a:cubicBezTo>
                    <a:pt x="759209" y="195937"/>
                    <a:pt x="766234" y="159968"/>
                    <a:pt x="764367" y="123966"/>
                  </a:cubicBezTo>
                  <a:cubicBezTo>
                    <a:pt x="761381" y="66280"/>
                    <a:pt x="730333" y="30854"/>
                    <a:pt x="683133" y="11818"/>
                  </a:cubicBezTo>
                  <a:cubicBezTo>
                    <a:pt x="633014" y="-8372"/>
                    <a:pt x="576889" y="111"/>
                    <a:pt x="525244" y="16331"/>
                  </a:cubicBezTo>
                  <a:cubicBezTo>
                    <a:pt x="503798" y="23084"/>
                    <a:pt x="482251" y="31329"/>
                    <a:pt x="464267" y="46022"/>
                  </a:cubicBezTo>
                  <a:cubicBezTo>
                    <a:pt x="437901" y="67570"/>
                    <a:pt x="421613" y="100688"/>
                    <a:pt x="401254" y="129157"/>
                  </a:cubicBezTo>
                  <a:cubicBezTo>
                    <a:pt x="346283" y="205947"/>
                    <a:pt x="247878" y="194172"/>
                    <a:pt x="172955" y="229225"/>
                  </a:cubicBezTo>
                  <a:cubicBezTo>
                    <a:pt x="129657" y="249482"/>
                    <a:pt x="92806" y="284297"/>
                    <a:pt x="61181" y="323015"/>
                  </a:cubicBezTo>
                  <a:cubicBezTo>
                    <a:pt x="41025" y="347718"/>
                    <a:pt x="22396" y="374728"/>
                    <a:pt x="11775" y="405844"/>
                  </a:cubicBezTo>
                  <a:cubicBezTo>
                    <a:pt x="1595" y="435637"/>
                    <a:pt x="-780" y="467975"/>
                    <a:pt x="204" y="499634"/>
                  </a:cubicBezTo>
                  <a:cubicBezTo>
                    <a:pt x="1935" y="556268"/>
                    <a:pt x="14523" y="613037"/>
                    <a:pt x="41500" y="660780"/>
                  </a:cubicBezTo>
                  <a:cubicBezTo>
                    <a:pt x="81303" y="731224"/>
                    <a:pt x="142993" y="747716"/>
                    <a:pt x="203290" y="785992"/>
                  </a:cubicBezTo>
                  <a:cubicBezTo>
                    <a:pt x="267525" y="826779"/>
                    <a:pt x="341193" y="848563"/>
                    <a:pt x="415200" y="853144"/>
                  </a:cubicBezTo>
                  <a:cubicBezTo>
                    <a:pt x="497215" y="858234"/>
                    <a:pt x="583574" y="842489"/>
                    <a:pt x="650761" y="788876"/>
                  </a:cubicBezTo>
                  <a:cubicBezTo>
                    <a:pt x="678925" y="766412"/>
                    <a:pt x="719644" y="727594"/>
                    <a:pt x="730570" y="691150"/>
                  </a:cubicBezTo>
                  <a:cubicBezTo>
                    <a:pt x="755409" y="608151"/>
                    <a:pt x="780587" y="522946"/>
                    <a:pt x="777804" y="435908"/>
                  </a:cubicBezTo>
                  <a:cubicBezTo>
                    <a:pt x="775735" y="371131"/>
                    <a:pt x="758191" y="307779"/>
                    <a:pt x="758022" y="24310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89" name="Google Shape;289;p20"/>
            <p:cNvSpPr/>
            <p:nvPr/>
          </p:nvSpPr>
          <p:spPr>
            <a:xfrm>
              <a:off x="9628945" y="6276002"/>
              <a:ext cx="2130420" cy="1713568"/>
            </a:xfrm>
            <a:custGeom>
              <a:avLst/>
              <a:gdLst/>
              <a:ahLst/>
              <a:cxnLst/>
              <a:rect l="l" t="t" r="r" b="b"/>
              <a:pathLst>
                <a:path w="893258" h="718477" extrusionOk="0">
                  <a:moveTo>
                    <a:pt x="456102" y="708755"/>
                  </a:moveTo>
                  <a:cubicBezTo>
                    <a:pt x="469811" y="707771"/>
                    <a:pt x="483350" y="706957"/>
                    <a:pt x="496720" y="706448"/>
                  </a:cubicBezTo>
                  <a:cubicBezTo>
                    <a:pt x="670591" y="699831"/>
                    <a:pt x="885147" y="595556"/>
                    <a:pt x="892273" y="405974"/>
                  </a:cubicBezTo>
                  <a:cubicBezTo>
                    <a:pt x="896412" y="295455"/>
                    <a:pt x="890644" y="172280"/>
                    <a:pt x="812667" y="93828"/>
                  </a:cubicBezTo>
                  <a:cubicBezTo>
                    <a:pt x="763906" y="44761"/>
                    <a:pt x="694513" y="22162"/>
                    <a:pt x="626445" y="9980"/>
                  </a:cubicBezTo>
                  <a:cubicBezTo>
                    <a:pt x="564314" y="-1150"/>
                    <a:pt x="499910" y="-4950"/>
                    <a:pt x="438356" y="8996"/>
                  </a:cubicBezTo>
                  <a:cubicBezTo>
                    <a:pt x="277481" y="45474"/>
                    <a:pt x="168863" y="191350"/>
                    <a:pt x="74937" y="326979"/>
                  </a:cubicBezTo>
                  <a:cubicBezTo>
                    <a:pt x="39545" y="378082"/>
                    <a:pt x="2831" y="432883"/>
                    <a:pt x="150" y="494980"/>
                  </a:cubicBezTo>
                  <a:cubicBezTo>
                    <a:pt x="-4092" y="593452"/>
                    <a:pt x="82402" y="677198"/>
                    <a:pt x="177244" y="704004"/>
                  </a:cubicBezTo>
                  <a:cubicBezTo>
                    <a:pt x="266113" y="729115"/>
                    <a:pt x="364349" y="715304"/>
                    <a:pt x="456068" y="70872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90" name="Google Shape;290;p20"/>
            <p:cNvSpPr/>
            <p:nvPr/>
          </p:nvSpPr>
          <p:spPr>
            <a:xfrm>
              <a:off x="-360126" y="6381425"/>
              <a:ext cx="1975583" cy="1884963"/>
            </a:xfrm>
            <a:custGeom>
              <a:avLst/>
              <a:gdLst/>
              <a:ahLst/>
              <a:cxnLst/>
              <a:rect l="l" t="t" r="r" b="b"/>
              <a:pathLst>
                <a:path w="899014" h="857776" extrusionOk="0">
                  <a:moveTo>
                    <a:pt x="897909" y="642897"/>
                  </a:moveTo>
                  <a:cubicBezTo>
                    <a:pt x="892209" y="597563"/>
                    <a:pt x="867438" y="557489"/>
                    <a:pt x="837544" y="523963"/>
                  </a:cubicBezTo>
                  <a:cubicBezTo>
                    <a:pt x="804086" y="486366"/>
                    <a:pt x="763163" y="455114"/>
                    <a:pt x="718610" y="431768"/>
                  </a:cubicBezTo>
                  <a:cubicBezTo>
                    <a:pt x="633812" y="387351"/>
                    <a:pt x="533745" y="370859"/>
                    <a:pt x="457769" y="310120"/>
                  </a:cubicBezTo>
                  <a:cubicBezTo>
                    <a:pt x="421563" y="281175"/>
                    <a:pt x="394417" y="243239"/>
                    <a:pt x="373039" y="202452"/>
                  </a:cubicBezTo>
                  <a:cubicBezTo>
                    <a:pt x="326484" y="113582"/>
                    <a:pt x="305514" y="2995"/>
                    <a:pt x="181659" y="43"/>
                  </a:cubicBezTo>
                  <a:cubicBezTo>
                    <a:pt x="123363" y="-1348"/>
                    <a:pt x="65474" y="30888"/>
                    <a:pt x="35952" y="81142"/>
                  </a:cubicBezTo>
                  <a:cubicBezTo>
                    <a:pt x="-1577" y="145071"/>
                    <a:pt x="7992" y="224576"/>
                    <a:pt x="5752" y="298685"/>
                  </a:cubicBezTo>
                  <a:cubicBezTo>
                    <a:pt x="3954" y="358202"/>
                    <a:pt x="-6158" y="418433"/>
                    <a:pt x="5616" y="476797"/>
                  </a:cubicBezTo>
                  <a:cubicBezTo>
                    <a:pt x="20615" y="551143"/>
                    <a:pt x="69138" y="612086"/>
                    <a:pt x="121700" y="664309"/>
                  </a:cubicBezTo>
                  <a:cubicBezTo>
                    <a:pt x="173006" y="715276"/>
                    <a:pt x="217425" y="776694"/>
                    <a:pt x="286409" y="804892"/>
                  </a:cubicBezTo>
                  <a:cubicBezTo>
                    <a:pt x="311384" y="815106"/>
                    <a:pt x="337580" y="821960"/>
                    <a:pt x="363979" y="827457"/>
                  </a:cubicBezTo>
                  <a:cubicBezTo>
                    <a:pt x="391092" y="833090"/>
                    <a:pt x="418408" y="837807"/>
                    <a:pt x="445791" y="841980"/>
                  </a:cubicBezTo>
                  <a:cubicBezTo>
                    <a:pt x="499167" y="850158"/>
                    <a:pt x="553222" y="856198"/>
                    <a:pt x="607242" y="857555"/>
                  </a:cubicBezTo>
                  <a:cubicBezTo>
                    <a:pt x="655359" y="858777"/>
                    <a:pt x="704358" y="855214"/>
                    <a:pt x="750336" y="840012"/>
                  </a:cubicBezTo>
                  <a:cubicBezTo>
                    <a:pt x="793329" y="825794"/>
                    <a:pt x="832623" y="800582"/>
                    <a:pt x="860719" y="764749"/>
                  </a:cubicBezTo>
                  <a:cubicBezTo>
                    <a:pt x="887763" y="730308"/>
                    <a:pt x="903441" y="686976"/>
                    <a:pt x="897909" y="64293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91" name="Google Shape;291;p20"/>
            <p:cNvSpPr/>
            <p:nvPr/>
          </p:nvSpPr>
          <p:spPr>
            <a:xfrm>
              <a:off x="838928" y="343984"/>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2" name="Google Shape;292;p20"/>
            <p:cNvSpPr/>
            <p:nvPr/>
          </p:nvSpPr>
          <p:spPr>
            <a:xfrm>
              <a:off x="1937230" y="72516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3" name="Google Shape;293;p20"/>
            <p:cNvSpPr/>
            <p:nvPr/>
          </p:nvSpPr>
          <p:spPr>
            <a:xfrm>
              <a:off x="1578134" y="705851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3_1_1">
    <p:spTree>
      <p:nvGrpSpPr>
        <p:cNvPr id="1" name="Shape 294"/>
        <p:cNvGrpSpPr/>
        <p:nvPr/>
      </p:nvGrpSpPr>
      <p:grpSpPr>
        <a:xfrm>
          <a:off x="0" y="0"/>
          <a:ext cx="0" cy="0"/>
          <a:chOff x="0" y="0"/>
          <a:chExt cx="0" cy="0"/>
        </a:xfrm>
      </p:grpSpPr>
      <p:grpSp>
        <p:nvGrpSpPr>
          <p:cNvPr id="295" name="Google Shape;295;p21"/>
          <p:cNvGrpSpPr/>
          <p:nvPr/>
        </p:nvGrpSpPr>
        <p:grpSpPr>
          <a:xfrm flipH="1">
            <a:off x="-477581" y="-805622"/>
            <a:ext cx="14201231" cy="8190963"/>
            <a:chOff x="-1250617" y="-888422"/>
            <a:chExt cx="12450116" cy="9032812"/>
          </a:xfrm>
        </p:grpSpPr>
        <p:sp>
          <p:nvSpPr>
            <p:cNvPr id="296" name="Google Shape;296;p21"/>
            <p:cNvSpPr/>
            <p:nvPr/>
          </p:nvSpPr>
          <p:spPr>
            <a:xfrm rot="3058323">
              <a:off x="-786825" y="-508145"/>
              <a:ext cx="2003433" cy="2149039"/>
            </a:xfrm>
            <a:custGeom>
              <a:avLst/>
              <a:gdLst/>
              <a:ahLst/>
              <a:cxnLst/>
              <a:rect l="l" t="t" r="r" b="b"/>
              <a:pathLst>
                <a:path w="387874" h="416064" extrusionOk="0">
                  <a:moveTo>
                    <a:pt x="114682" y="299276"/>
                  </a:moveTo>
                  <a:cubicBezTo>
                    <a:pt x="130005" y="365290"/>
                    <a:pt x="194845" y="413623"/>
                    <a:pt x="264400" y="415983"/>
                  </a:cubicBezTo>
                  <a:cubicBezTo>
                    <a:pt x="333955" y="418343"/>
                    <a:pt x="355171" y="368830"/>
                    <a:pt x="322167" y="326392"/>
                  </a:cubicBezTo>
                  <a:cubicBezTo>
                    <a:pt x="289162" y="283953"/>
                    <a:pt x="322953" y="235621"/>
                    <a:pt x="358711" y="200256"/>
                  </a:cubicBezTo>
                  <a:cubicBezTo>
                    <a:pt x="390576" y="168745"/>
                    <a:pt x="398459" y="104987"/>
                    <a:pt x="371679" y="74115"/>
                  </a:cubicBezTo>
                  <a:cubicBezTo>
                    <a:pt x="343389" y="41498"/>
                    <a:pt x="284049" y="44644"/>
                    <a:pt x="226681" y="67041"/>
                  </a:cubicBezTo>
                  <a:cubicBezTo>
                    <a:pt x="215218" y="71515"/>
                    <a:pt x="181222" y="95605"/>
                    <a:pt x="155952" y="50538"/>
                  </a:cubicBezTo>
                  <a:cubicBezTo>
                    <a:pt x="120588" y="-12530"/>
                    <a:pt x="68390" y="-4327"/>
                    <a:pt x="40425" y="10460"/>
                  </a:cubicBezTo>
                  <a:cubicBezTo>
                    <a:pt x="-10855" y="37576"/>
                    <a:pt x="-12622" y="94157"/>
                    <a:pt x="30997" y="137775"/>
                  </a:cubicBezTo>
                  <a:cubicBezTo>
                    <a:pt x="74615" y="181394"/>
                    <a:pt x="99372" y="233261"/>
                    <a:pt x="114694" y="2992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97" name="Google Shape;297;p21"/>
            <p:cNvSpPr/>
            <p:nvPr/>
          </p:nvSpPr>
          <p:spPr>
            <a:xfrm>
              <a:off x="10153022" y="74822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8" name="Google Shape;298;p21"/>
            <p:cNvSpPr/>
            <p:nvPr/>
          </p:nvSpPr>
          <p:spPr>
            <a:xfrm>
              <a:off x="10061427" y="2464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9" name="Google Shape;299;p21"/>
            <p:cNvSpPr/>
            <p:nvPr/>
          </p:nvSpPr>
          <p:spPr>
            <a:xfrm>
              <a:off x="9352371" y="46535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0" name="Google Shape;300;p21"/>
            <p:cNvSpPr/>
            <p:nvPr/>
          </p:nvSpPr>
          <p:spPr>
            <a:xfrm>
              <a:off x="1219660" y="2464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1" name="Google Shape;301;p21"/>
            <p:cNvSpPr/>
            <p:nvPr/>
          </p:nvSpPr>
          <p:spPr>
            <a:xfrm>
              <a:off x="726996" y="692174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2" name="Google Shape;302;p21"/>
            <p:cNvSpPr/>
            <p:nvPr/>
          </p:nvSpPr>
          <p:spPr>
            <a:xfrm>
              <a:off x="464127" y="66279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3" name="Google Shape;303;p21"/>
            <p:cNvSpPr/>
            <p:nvPr/>
          </p:nvSpPr>
          <p:spPr>
            <a:xfrm>
              <a:off x="9196475" y="6434581"/>
              <a:ext cx="2003023" cy="1709809"/>
            </a:xfrm>
            <a:custGeom>
              <a:avLst/>
              <a:gdLst/>
              <a:ahLst/>
              <a:cxnLst/>
              <a:rect l="l" t="t" r="r" b="b"/>
              <a:pathLst>
                <a:path w="1286050" h="1097791" extrusionOk="0">
                  <a:moveTo>
                    <a:pt x="623093" y="27528"/>
                  </a:moveTo>
                  <a:cubicBezTo>
                    <a:pt x="425096" y="93527"/>
                    <a:pt x="458520" y="304181"/>
                    <a:pt x="254822" y="345816"/>
                  </a:cubicBezTo>
                  <a:cubicBezTo>
                    <a:pt x="30426" y="391659"/>
                    <a:pt x="-55254" y="574387"/>
                    <a:pt x="35957" y="744729"/>
                  </a:cubicBezTo>
                  <a:cubicBezTo>
                    <a:pt x="127133" y="915071"/>
                    <a:pt x="430016" y="790979"/>
                    <a:pt x="561098" y="963526"/>
                  </a:cubicBezTo>
                  <a:cubicBezTo>
                    <a:pt x="762420" y="1228507"/>
                    <a:pt x="1134051" y="1057520"/>
                    <a:pt x="1134051" y="827592"/>
                  </a:cubicBezTo>
                  <a:cubicBezTo>
                    <a:pt x="1134051" y="497224"/>
                    <a:pt x="1314776" y="585042"/>
                    <a:pt x="1282099" y="314904"/>
                  </a:cubicBezTo>
                  <a:cubicBezTo>
                    <a:pt x="1257192" y="109068"/>
                    <a:pt x="917323" y="-70503"/>
                    <a:pt x="623127" y="2756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nvGrpSpPr>
            <p:cNvPr id="304" name="Google Shape;304;p21"/>
            <p:cNvGrpSpPr/>
            <p:nvPr/>
          </p:nvGrpSpPr>
          <p:grpSpPr>
            <a:xfrm>
              <a:off x="864502" y="6098087"/>
              <a:ext cx="445070" cy="445070"/>
              <a:chOff x="4859377" y="6166974"/>
              <a:chExt cx="445070" cy="445070"/>
            </a:xfrm>
          </p:grpSpPr>
          <p:sp>
            <p:nvSpPr>
              <p:cNvPr id="305" name="Google Shape;305;p21"/>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6" name="Google Shape;306;p21"/>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3_1_1_1">
    <p:spTree>
      <p:nvGrpSpPr>
        <p:cNvPr id="1" name="Shape 307"/>
        <p:cNvGrpSpPr/>
        <p:nvPr/>
      </p:nvGrpSpPr>
      <p:grpSpPr>
        <a:xfrm>
          <a:off x="0" y="0"/>
          <a:ext cx="0" cy="0"/>
          <a:chOff x="0" y="0"/>
          <a:chExt cx="0" cy="0"/>
        </a:xfrm>
      </p:grpSpPr>
      <p:grpSp>
        <p:nvGrpSpPr>
          <p:cNvPr id="308" name="Google Shape;308;p22"/>
          <p:cNvGrpSpPr/>
          <p:nvPr/>
        </p:nvGrpSpPr>
        <p:grpSpPr>
          <a:xfrm rot="10800000" flipH="1">
            <a:off x="-533967" y="-446021"/>
            <a:ext cx="13711579" cy="7177320"/>
            <a:chOff x="-468125" y="135112"/>
            <a:chExt cx="12020842" cy="7914989"/>
          </a:xfrm>
        </p:grpSpPr>
        <p:sp>
          <p:nvSpPr>
            <p:cNvPr id="309" name="Google Shape;309;p22"/>
            <p:cNvSpPr/>
            <p:nvPr/>
          </p:nvSpPr>
          <p:spPr>
            <a:xfrm>
              <a:off x="9253959" y="6982848"/>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310" name="Google Shape;310;p22"/>
            <p:cNvGrpSpPr/>
            <p:nvPr/>
          </p:nvGrpSpPr>
          <p:grpSpPr>
            <a:xfrm>
              <a:off x="9810622" y="6851062"/>
              <a:ext cx="445070" cy="445070"/>
              <a:chOff x="4859377" y="6166974"/>
              <a:chExt cx="445070" cy="445070"/>
            </a:xfrm>
          </p:grpSpPr>
          <p:sp>
            <p:nvSpPr>
              <p:cNvPr id="311" name="Google Shape;311;p22"/>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2" name="Google Shape;312;p22"/>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313" name="Google Shape;313;p22"/>
            <p:cNvSpPr/>
            <p:nvPr/>
          </p:nvSpPr>
          <p:spPr>
            <a:xfrm>
              <a:off x="9435480" y="644374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4" name="Google Shape;314;p22"/>
            <p:cNvSpPr/>
            <p:nvPr/>
          </p:nvSpPr>
          <p:spPr>
            <a:xfrm>
              <a:off x="1035684" y="426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5" name="Google Shape;315;p22"/>
            <p:cNvSpPr/>
            <p:nvPr/>
          </p:nvSpPr>
          <p:spPr>
            <a:xfrm>
              <a:off x="9932128" y="624170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6" name="Google Shape;316;p22"/>
            <p:cNvSpPr/>
            <p:nvPr/>
          </p:nvSpPr>
          <p:spPr>
            <a:xfrm>
              <a:off x="314080" y="6964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317" name="Google Shape;317;p22"/>
            <p:cNvGrpSpPr/>
            <p:nvPr/>
          </p:nvGrpSpPr>
          <p:grpSpPr>
            <a:xfrm>
              <a:off x="350197" y="135112"/>
              <a:ext cx="445070" cy="445070"/>
              <a:chOff x="4859377" y="6166974"/>
              <a:chExt cx="445070" cy="445070"/>
            </a:xfrm>
          </p:grpSpPr>
          <p:sp>
            <p:nvSpPr>
              <p:cNvPr id="318" name="Google Shape;318;p22"/>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9" name="Google Shape;319;p22"/>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320" name="Google Shape;320;p22"/>
            <p:cNvSpPr/>
            <p:nvPr/>
          </p:nvSpPr>
          <p:spPr>
            <a:xfrm rot="-1607992">
              <a:off x="10092584" y="1617501"/>
              <a:ext cx="1223124" cy="1342712"/>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321" name="Google Shape;321;p22"/>
            <p:cNvSpPr/>
            <p:nvPr/>
          </p:nvSpPr>
          <p:spPr>
            <a:xfrm rot="-5400000">
              <a:off x="-463682" y="5450802"/>
              <a:ext cx="2594854" cy="2603742"/>
            </a:xfrm>
            <a:custGeom>
              <a:avLst/>
              <a:gdLst/>
              <a:ahLst/>
              <a:cxnLst/>
              <a:rect l="l" t="t" r="r" b="b"/>
              <a:pathLst>
                <a:path w="773429" h="776078" extrusionOk="0">
                  <a:moveTo>
                    <a:pt x="200477" y="775827"/>
                  </a:moveTo>
                  <a:cubicBezTo>
                    <a:pt x="221040" y="774267"/>
                    <a:pt x="240043" y="764867"/>
                    <a:pt x="258332" y="755502"/>
                  </a:cubicBezTo>
                  <a:cubicBezTo>
                    <a:pt x="338379" y="714443"/>
                    <a:pt x="377368" y="632835"/>
                    <a:pt x="392875" y="548852"/>
                  </a:cubicBezTo>
                  <a:cubicBezTo>
                    <a:pt x="406550" y="474777"/>
                    <a:pt x="408858" y="397207"/>
                    <a:pt x="441026" y="328867"/>
                  </a:cubicBezTo>
                  <a:cubicBezTo>
                    <a:pt x="452359" y="304808"/>
                    <a:pt x="469020" y="280920"/>
                    <a:pt x="494368" y="271894"/>
                  </a:cubicBezTo>
                  <a:cubicBezTo>
                    <a:pt x="531863" y="258592"/>
                    <a:pt x="572040" y="282209"/>
                    <a:pt x="611843" y="282548"/>
                  </a:cubicBezTo>
                  <a:cubicBezTo>
                    <a:pt x="651442" y="282854"/>
                    <a:pt x="687614" y="259915"/>
                    <a:pt x="716185" y="232837"/>
                  </a:cubicBezTo>
                  <a:cubicBezTo>
                    <a:pt x="752086" y="198837"/>
                    <a:pt x="781574" y="150924"/>
                    <a:pt x="771394" y="103045"/>
                  </a:cubicBezTo>
                  <a:cubicBezTo>
                    <a:pt x="764200" y="69146"/>
                    <a:pt x="737733" y="41457"/>
                    <a:pt x="706515" y="25509"/>
                  </a:cubicBezTo>
                  <a:cubicBezTo>
                    <a:pt x="675297" y="9560"/>
                    <a:pt x="639701" y="3928"/>
                    <a:pt x="604581" y="1450"/>
                  </a:cubicBezTo>
                  <a:cubicBezTo>
                    <a:pt x="537530" y="-3266"/>
                    <a:pt x="468681" y="2977"/>
                    <a:pt x="406414" y="28223"/>
                  </a:cubicBezTo>
                  <a:cubicBezTo>
                    <a:pt x="364372" y="45291"/>
                    <a:pt x="326164" y="70605"/>
                    <a:pt x="283850" y="87029"/>
                  </a:cubicBezTo>
                  <a:cubicBezTo>
                    <a:pt x="235258" y="105895"/>
                    <a:pt x="181984" y="112716"/>
                    <a:pt x="135768" y="136706"/>
                  </a:cubicBezTo>
                  <a:cubicBezTo>
                    <a:pt x="71940" y="169858"/>
                    <a:pt x="27115" y="236230"/>
                    <a:pt x="20804" y="306878"/>
                  </a:cubicBezTo>
                  <a:cubicBezTo>
                    <a:pt x="17580" y="342915"/>
                    <a:pt x="23756" y="379121"/>
                    <a:pt x="23451" y="415293"/>
                  </a:cubicBezTo>
                  <a:cubicBezTo>
                    <a:pt x="23111" y="454689"/>
                    <a:pt x="15137" y="493610"/>
                    <a:pt x="7943" y="532395"/>
                  </a:cubicBezTo>
                  <a:cubicBezTo>
                    <a:pt x="1157" y="568974"/>
                    <a:pt x="-4917" y="607250"/>
                    <a:pt x="5941" y="642811"/>
                  </a:cubicBezTo>
                  <a:cubicBezTo>
                    <a:pt x="26437" y="709896"/>
                    <a:pt x="129083" y="781155"/>
                    <a:pt x="200477" y="7757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51017" y="3105340"/>
            <a:ext cx="5125741" cy="2472302"/>
          </a:xfrm>
          <a:prstGeom prst="rect">
            <a:avLst/>
          </a:prstGeom>
          <a:ln>
            <a:noFill/>
          </a:ln>
        </p:spPr>
        <p:txBody>
          <a:bodyPr spcFirstLastPara="1" wrap="square" lIns="116050" tIns="116050" rIns="116050" bIns="116050" anchor="t" anchorCtr="0">
            <a:noAutofit/>
          </a:bodyPr>
          <a:lstStyle>
            <a:lvl1pPr lvl="0">
              <a:spcBef>
                <a:spcPts val="0"/>
              </a:spcBef>
              <a:spcAft>
                <a:spcPts val="0"/>
              </a:spcAft>
              <a:buSzPts val="4600"/>
              <a:buNone/>
              <a:defRPr sz="3627"/>
            </a:lvl1pPr>
            <a:lvl2pPr lvl="1" algn="ctr">
              <a:spcBef>
                <a:spcPts val="0"/>
              </a:spcBef>
              <a:spcAft>
                <a:spcPts val="0"/>
              </a:spcAft>
              <a:buSzPts val="4600"/>
              <a:buNone/>
              <a:defRPr sz="4171"/>
            </a:lvl2pPr>
            <a:lvl3pPr lvl="2" algn="ctr">
              <a:spcBef>
                <a:spcPts val="0"/>
              </a:spcBef>
              <a:spcAft>
                <a:spcPts val="0"/>
              </a:spcAft>
              <a:buSzPts val="4600"/>
              <a:buNone/>
              <a:defRPr sz="4171"/>
            </a:lvl3pPr>
            <a:lvl4pPr lvl="3" algn="ctr">
              <a:spcBef>
                <a:spcPts val="0"/>
              </a:spcBef>
              <a:spcAft>
                <a:spcPts val="0"/>
              </a:spcAft>
              <a:buSzPts val="4600"/>
              <a:buNone/>
              <a:defRPr sz="4171"/>
            </a:lvl4pPr>
            <a:lvl5pPr lvl="4" algn="ctr">
              <a:spcBef>
                <a:spcPts val="0"/>
              </a:spcBef>
              <a:spcAft>
                <a:spcPts val="0"/>
              </a:spcAft>
              <a:buSzPts val="4600"/>
              <a:buNone/>
              <a:defRPr sz="4171"/>
            </a:lvl5pPr>
            <a:lvl6pPr lvl="5" algn="ctr">
              <a:spcBef>
                <a:spcPts val="0"/>
              </a:spcBef>
              <a:spcAft>
                <a:spcPts val="0"/>
              </a:spcAft>
              <a:buSzPts val="4600"/>
              <a:buNone/>
              <a:defRPr sz="4171"/>
            </a:lvl6pPr>
            <a:lvl7pPr lvl="6" algn="ctr">
              <a:spcBef>
                <a:spcPts val="0"/>
              </a:spcBef>
              <a:spcAft>
                <a:spcPts val="0"/>
              </a:spcAft>
              <a:buSzPts val="4600"/>
              <a:buNone/>
              <a:defRPr sz="4171"/>
            </a:lvl7pPr>
            <a:lvl8pPr lvl="7" algn="ctr">
              <a:spcBef>
                <a:spcPts val="0"/>
              </a:spcBef>
              <a:spcAft>
                <a:spcPts val="0"/>
              </a:spcAft>
              <a:buSzPts val="4600"/>
              <a:buNone/>
              <a:defRPr sz="4171"/>
            </a:lvl8pPr>
            <a:lvl9pPr lvl="8" algn="ctr">
              <a:spcBef>
                <a:spcPts val="0"/>
              </a:spcBef>
              <a:spcAft>
                <a:spcPts val="0"/>
              </a:spcAft>
              <a:buSzPts val="4600"/>
              <a:buNone/>
              <a:defRPr sz="4171"/>
            </a:lvl9pPr>
          </a:lstStyle>
          <a:p>
            <a:endParaRPr/>
          </a:p>
        </p:txBody>
      </p:sp>
      <p:sp>
        <p:nvSpPr>
          <p:cNvPr id="15" name="Google Shape;15;p3"/>
          <p:cNvSpPr txBox="1">
            <a:spLocks noGrp="1"/>
          </p:cNvSpPr>
          <p:nvPr>
            <p:ph type="title" idx="2" hasCustomPrompt="1"/>
          </p:nvPr>
        </p:nvSpPr>
        <p:spPr>
          <a:xfrm>
            <a:off x="951017" y="1774337"/>
            <a:ext cx="1639799" cy="119289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Clr>
                <a:schemeClr val="lt1"/>
              </a:buClr>
              <a:buSzPts val="7600"/>
              <a:buNone/>
              <a:defRPr sz="5441"/>
            </a:lvl1pPr>
            <a:lvl2pPr lvl="1" algn="ctr" rtl="0">
              <a:spcBef>
                <a:spcPts val="0"/>
              </a:spcBef>
              <a:spcAft>
                <a:spcPts val="0"/>
              </a:spcAft>
              <a:buClr>
                <a:schemeClr val="lt1"/>
              </a:buClr>
              <a:buSzPts val="7600"/>
              <a:buNone/>
              <a:defRPr sz="6892">
                <a:solidFill>
                  <a:schemeClr val="lt1"/>
                </a:solidFill>
              </a:defRPr>
            </a:lvl2pPr>
            <a:lvl3pPr lvl="2" algn="ctr" rtl="0">
              <a:spcBef>
                <a:spcPts val="0"/>
              </a:spcBef>
              <a:spcAft>
                <a:spcPts val="0"/>
              </a:spcAft>
              <a:buClr>
                <a:schemeClr val="lt1"/>
              </a:buClr>
              <a:buSzPts val="7600"/>
              <a:buNone/>
              <a:defRPr sz="6892">
                <a:solidFill>
                  <a:schemeClr val="lt1"/>
                </a:solidFill>
              </a:defRPr>
            </a:lvl3pPr>
            <a:lvl4pPr lvl="3" algn="ctr" rtl="0">
              <a:spcBef>
                <a:spcPts val="0"/>
              </a:spcBef>
              <a:spcAft>
                <a:spcPts val="0"/>
              </a:spcAft>
              <a:buClr>
                <a:schemeClr val="lt1"/>
              </a:buClr>
              <a:buSzPts val="7600"/>
              <a:buNone/>
              <a:defRPr sz="6892">
                <a:solidFill>
                  <a:schemeClr val="lt1"/>
                </a:solidFill>
              </a:defRPr>
            </a:lvl4pPr>
            <a:lvl5pPr lvl="4" algn="ctr" rtl="0">
              <a:spcBef>
                <a:spcPts val="0"/>
              </a:spcBef>
              <a:spcAft>
                <a:spcPts val="0"/>
              </a:spcAft>
              <a:buClr>
                <a:schemeClr val="lt1"/>
              </a:buClr>
              <a:buSzPts val="7600"/>
              <a:buNone/>
              <a:defRPr sz="6892">
                <a:solidFill>
                  <a:schemeClr val="lt1"/>
                </a:solidFill>
              </a:defRPr>
            </a:lvl5pPr>
            <a:lvl6pPr lvl="5" algn="ctr" rtl="0">
              <a:spcBef>
                <a:spcPts val="0"/>
              </a:spcBef>
              <a:spcAft>
                <a:spcPts val="0"/>
              </a:spcAft>
              <a:buClr>
                <a:schemeClr val="lt1"/>
              </a:buClr>
              <a:buSzPts val="7600"/>
              <a:buNone/>
              <a:defRPr sz="6892">
                <a:solidFill>
                  <a:schemeClr val="lt1"/>
                </a:solidFill>
              </a:defRPr>
            </a:lvl6pPr>
            <a:lvl7pPr lvl="6" algn="ctr" rtl="0">
              <a:spcBef>
                <a:spcPts val="0"/>
              </a:spcBef>
              <a:spcAft>
                <a:spcPts val="0"/>
              </a:spcAft>
              <a:buClr>
                <a:schemeClr val="lt1"/>
              </a:buClr>
              <a:buSzPts val="7600"/>
              <a:buNone/>
              <a:defRPr sz="6892">
                <a:solidFill>
                  <a:schemeClr val="lt1"/>
                </a:solidFill>
              </a:defRPr>
            </a:lvl7pPr>
            <a:lvl8pPr lvl="7" algn="ctr" rtl="0">
              <a:spcBef>
                <a:spcPts val="0"/>
              </a:spcBef>
              <a:spcAft>
                <a:spcPts val="0"/>
              </a:spcAft>
              <a:buClr>
                <a:schemeClr val="lt1"/>
              </a:buClr>
              <a:buSzPts val="7600"/>
              <a:buNone/>
              <a:defRPr sz="6892">
                <a:solidFill>
                  <a:schemeClr val="lt1"/>
                </a:solidFill>
              </a:defRPr>
            </a:lvl8pPr>
            <a:lvl9pPr lvl="8" algn="ctr" rtl="0">
              <a:spcBef>
                <a:spcPts val="0"/>
              </a:spcBef>
              <a:spcAft>
                <a:spcPts val="0"/>
              </a:spcAft>
              <a:buClr>
                <a:schemeClr val="lt1"/>
              </a:buClr>
              <a:buSzPts val="7600"/>
              <a:buNone/>
              <a:defRPr sz="6892">
                <a:solidFill>
                  <a:schemeClr val="lt1"/>
                </a:solidFill>
              </a:defRPr>
            </a:lvl9pPr>
          </a:lstStyle>
          <a:p>
            <a:r>
              <a:t>xx%</a:t>
            </a:r>
          </a:p>
        </p:txBody>
      </p:sp>
      <p:grpSp>
        <p:nvGrpSpPr>
          <p:cNvPr id="16" name="Google Shape;16;p3"/>
          <p:cNvGrpSpPr/>
          <p:nvPr/>
        </p:nvGrpSpPr>
        <p:grpSpPr>
          <a:xfrm>
            <a:off x="-2451666" y="-1887749"/>
            <a:ext cx="16341845" cy="9910648"/>
            <a:chOff x="-2149358" y="-2081767"/>
            <a:chExt cx="14326777" cy="10929242"/>
          </a:xfrm>
        </p:grpSpPr>
        <p:sp>
          <p:nvSpPr>
            <p:cNvPr id="17" name="Google Shape;17;p3"/>
            <p:cNvSpPr/>
            <p:nvPr/>
          </p:nvSpPr>
          <p:spPr>
            <a:xfrm rot="605282">
              <a:off x="1133157" y="6812962"/>
              <a:ext cx="3254361" cy="1763123"/>
            </a:xfrm>
            <a:custGeom>
              <a:avLst/>
              <a:gdLst/>
              <a:ahLst/>
              <a:cxnLst/>
              <a:rect l="l" t="t" r="r" b="b"/>
              <a:pathLst>
                <a:path w="483083" h="261721" extrusionOk="0">
                  <a:moveTo>
                    <a:pt x="262602" y="44394"/>
                  </a:moveTo>
                  <a:cubicBezTo>
                    <a:pt x="211055" y="35199"/>
                    <a:pt x="175450" y="-1722"/>
                    <a:pt x="119884" y="63"/>
                  </a:cubicBezTo>
                  <a:cubicBezTo>
                    <a:pt x="74413" y="1522"/>
                    <a:pt x="28959" y="20680"/>
                    <a:pt x="7407" y="60594"/>
                  </a:cubicBezTo>
                  <a:cubicBezTo>
                    <a:pt x="-3424" y="80653"/>
                    <a:pt x="-1782" y="99926"/>
                    <a:pt x="8473" y="119478"/>
                  </a:cubicBezTo>
                  <a:cubicBezTo>
                    <a:pt x="15980" y="133791"/>
                    <a:pt x="26696" y="145511"/>
                    <a:pt x="38062" y="156564"/>
                  </a:cubicBezTo>
                  <a:cubicBezTo>
                    <a:pt x="60402" y="178287"/>
                    <a:pt x="83083" y="199675"/>
                    <a:pt x="106010" y="220771"/>
                  </a:cubicBezTo>
                  <a:cubicBezTo>
                    <a:pt x="137789" y="250014"/>
                    <a:pt x="189559" y="261454"/>
                    <a:pt x="231661" y="261717"/>
                  </a:cubicBezTo>
                  <a:cubicBezTo>
                    <a:pt x="278449" y="262007"/>
                    <a:pt x="323567" y="248691"/>
                    <a:pt x="363759" y="224973"/>
                  </a:cubicBezTo>
                  <a:cubicBezTo>
                    <a:pt x="401204" y="202873"/>
                    <a:pt x="433662" y="173146"/>
                    <a:pt x="462819" y="140894"/>
                  </a:cubicBezTo>
                  <a:cubicBezTo>
                    <a:pt x="483602" y="117904"/>
                    <a:pt x="487803" y="92344"/>
                    <a:pt x="478146" y="62982"/>
                  </a:cubicBezTo>
                  <a:cubicBezTo>
                    <a:pt x="470377" y="39354"/>
                    <a:pt x="452513" y="21564"/>
                    <a:pt x="427534" y="17346"/>
                  </a:cubicBezTo>
                  <a:cubicBezTo>
                    <a:pt x="370417" y="7701"/>
                    <a:pt x="319919" y="54614"/>
                    <a:pt x="262602" y="443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8" name="Google Shape;18;p3"/>
            <p:cNvSpPr/>
            <p:nvPr/>
          </p:nvSpPr>
          <p:spPr>
            <a:xfrm rot="-7527862">
              <a:off x="-1609575" y="-1466398"/>
              <a:ext cx="2988097" cy="2865618"/>
            </a:xfrm>
            <a:custGeom>
              <a:avLst/>
              <a:gdLst/>
              <a:ahLst/>
              <a:cxnLst/>
              <a:rect l="l" t="t" r="r" b="b"/>
              <a:pathLst>
                <a:path w="469833" h="450575" extrusionOk="0">
                  <a:moveTo>
                    <a:pt x="41163" y="201354"/>
                  </a:moveTo>
                  <a:cubicBezTo>
                    <a:pt x="41198" y="226144"/>
                    <a:pt x="34716" y="250621"/>
                    <a:pt x="35064" y="275406"/>
                  </a:cubicBezTo>
                  <a:cubicBezTo>
                    <a:pt x="35725" y="322011"/>
                    <a:pt x="60795" y="365584"/>
                    <a:pt x="93948" y="398344"/>
                  </a:cubicBezTo>
                  <a:cubicBezTo>
                    <a:pt x="111750" y="415935"/>
                    <a:pt x="132772" y="431405"/>
                    <a:pt x="157153" y="437071"/>
                  </a:cubicBezTo>
                  <a:cubicBezTo>
                    <a:pt x="215347" y="450598"/>
                    <a:pt x="274459" y="415553"/>
                    <a:pt x="333918" y="430476"/>
                  </a:cubicBezTo>
                  <a:cubicBezTo>
                    <a:pt x="351578" y="434911"/>
                    <a:pt x="369043" y="440104"/>
                    <a:pt x="386634" y="444801"/>
                  </a:cubicBezTo>
                  <a:cubicBezTo>
                    <a:pt x="394552" y="446916"/>
                    <a:pt x="402487" y="449578"/>
                    <a:pt x="410570" y="450364"/>
                  </a:cubicBezTo>
                  <a:cubicBezTo>
                    <a:pt x="431279" y="452371"/>
                    <a:pt x="453521" y="439836"/>
                    <a:pt x="460972" y="421909"/>
                  </a:cubicBezTo>
                  <a:cubicBezTo>
                    <a:pt x="467852" y="405355"/>
                    <a:pt x="470559" y="389309"/>
                    <a:pt x="469670" y="373975"/>
                  </a:cubicBezTo>
                  <a:cubicBezTo>
                    <a:pt x="467783" y="341364"/>
                    <a:pt x="449656" y="311967"/>
                    <a:pt x="420921" y="287747"/>
                  </a:cubicBezTo>
                  <a:cubicBezTo>
                    <a:pt x="386828" y="259018"/>
                    <a:pt x="345102" y="239796"/>
                    <a:pt x="313568" y="208274"/>
                  </a:cubicBezTo>
                  <a:cubicBezTo>
                    <a:pt x="280398" y="175121"/>
                    <a:pt x="260949" y="130830"/>
                    <a:pt x="231963" y="93961"/>
                  </a:cubicBezTo>
                  <a:cubicBezTo>
                    <a:pt x="190112" y="40731"/>
                    <a:pt x="115626" y="-14025"/>
                    <a:pt x="44646" y="3246"/>
                  </a:cubicBezTo>
                  <a:cubicBezTo>
                    <a:pt x="27192" y="7493"/>
                    <a:pt x="13175" y="17622"/>
                    <a:pt x="6352" y="34336"/>
                  </a:cubicBezTo>
                  <a:cubicBezTo>
                    <a:pt x="-1401" y="53329"/>
                    <a:pt x="-2073" y="73605"/>
                    <a:pt x="4425" y="93174"/>
                  </a:cubicBezTo>
                  <a:cubicBezTo>
                    <a:pt x="16977" y="130972"/>
                    <a:pt x="41101" y="159405"/>
                    <a:pt x="41158" y="20135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9" name="Google Shape;19;p3"/>
            <p:cNvSpPr/>
            <p:nvPr/>
          </p:nvSpPr>
          <p:spPr>
            <a:xfrm rot="693129">
              <a:off x="9848865" y="1478222"/>
              <a:ext cx="2032318" cy="3164086"/>
            </a:xfrm>
            <a:custGeom>
              <a:avLst/>
              <a:gdLst/>
              <a:ahLst/>
              <a:cxnLst/>
              <a:rect l="l" t="t" r="r" b="b"/>
              <a:pathLst>
                <a:path w="565266" h="880054" extrusionOk="0">
                  <a:moveTo>
                    <a:pt x="417919" y="313655"/>
                  </a:moveTo>
                  <a:cubicBezTo>
                    <a:pt x="404239" y="252719"/>
                    <a:pt x="406519" y="187782"/>
                    <a:pt x="382293" y="130192"/>
                  </a:cubicBezTo>
                  <a:cubicBezTo>
                    <a:pt x="362570" y="83256"/>
                    <a:pt x="325404" y="43907"/>
                    <a:pt x="279631" y="21573"/>
                  </a:cubicBezTo>
                  <a:cubicBezTo>
                    <a:pt x="233915" y="-761"/>
                    <a:pt x="172352" y="-6677"/>
                    <a:pt x="123671" y="8183"/>
                  </a:cubicBezTo>
                  <a:cubicBezTo>
                    <a:pt x="60056" y="27598"/>
                    <a:pt x="11889" y="89600"/>
                    <a:pt x="8868" y="156031"/>
                  </a:cubicBezTo>
                  <a:cubicBezTo>
                    <a:pt x="5960" y="218444"/>
                    <a:pt x="38566" y="276130"/>
                    <a:pt x="66212" y="332170"/>
                  </a:cubicBezTo>
                  <a:cubicBezTo>
                    <a:pt x="93859" y="388209"/>
                    <a:pt x="117686" y="452930"/>
                    <a:pt x="96994" y="511871"/>
                  </a:cubicBezTo>
                  <a:cubicBezTo>
                    <a:pt x="84852" y="546398"/>
                    <a:pt x="58916" y="573930"/>
                    <a:pt x="36970" y="603218"/>
                  </a:cubicBezTo>
                  <a:cubicBezTo>
                    <a:pt x="15024" y="632506"/>
                    <a:pt x="-4129" y="667591"/>
                    <a:pt x="773" y="703856"/>
                  </a:cubicBezTo>
                  <a:cubicBezTo>
                    <a:pt x="6303" y="744727"/>
                    <a:pt x="42100" y="776249"/>
                    <a:pt x="81204" y="789400"/>
                  </a:cubicBezTo>
                  <a:cubicBezTo>
                    <a:pt x="120308" y="802551"/>
                    <a:pt x="162604" y="800909"/>
                    <a:pt x="203817" y="799472"/>
                  </a:cubicBezTo>
                  <a:cubicBezTo>
                    <a:pt x="245030" y="798036"/>
                    <a:pt x="287497" y="797129"/>
                    <a:pt x="326145" y="811574"/>
                  </a:cubicBezTo>
                  <a:cubicBezTo>
                    <a:pt x="353221" y="821709"/>
                    <a:pt x="376992" y="838884"/>
                    <a:pt x="401959" y="853551"/>
                  </a:cubicBezTo>
                  <a:cubicBezTo>
                    <a:pt x="426869" y="868218"/>
                    <a:pt x="454458" y="880764"/>
                    <a:pt x="483358" y="880023"/>
                  </a:cubicBezTo>
                  <a:cubicBezTo>
                    <a:pt x="512316" y="879282"/>
                    <a:pt x="542470" y="861856"/>
                    <a:pt x="549824" y="833873"/>
                  </a:cubicBezTo>
                  <a:cubicBezTo>
                    <a:pt x="573138" y="745058"/>
                    <a:pt x="572226" y="646049"/>
                    <a:pt x="532039" y="563470"/>
                  </a:cubicBezTo>
                  <a:cubicBezTo>
                    <a:pt x="491909" y="480890"/>
                    <a:pt x="438099" y="403241"/>
                    <a:pt x="417919" y="31365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0" name="Google Shape;20;p3"/>
            <p:cNvSpPr/>
            <p:nvPr/>
          </p:nvSpPr>
          <p:spPr>
            <a:xfrm>
              <a:off x="1341871" y="57282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 name="Google Shape;21;p3"/>
            <p:cNvSpPr/>
            <p:nvPr/>
          </p:nvSpPr>
          <p:spPr>
            <a:xfrm>
              <a:off x="1741997" y="4829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2" name="Google Shape;22;p3"/>
            <p:cNvSpPr/>
            <p:nvPr/>
          </p:nvSpPr>
          <p:spPr>
            <a:xfrm>
              <a:off x="534547" y="654158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rtl="0">
              <a:spcBef>
                <a:spcPts val="0"/>
              </a:spcBef>
              <a:spcAft>
                <a:spcPts val="0"/>
              </a:spcAft>
              <a:buSzPts val="4400"/>
              <a:buNone/>
              <a:defRPr sz="2902"/>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41" name="Google Shape;41;p5"/>
          <p:cNvSpPr txBox="1">
            <a:spLocks noGrp="1"/>
          </p:cNvSpPr>
          <p:nvPr>
            <p:ph type="subTitle" idx="1"/>
          </p:nvPr>
        </p:nvSpPr>
        <p:spPr>
          <a:xfrm>
            <a:off x="951017" y="3207673"/>
            <a:ext cx="10272698" cy="763617"/>
          </a:xfrm>
          <a:prstGeom prst="rect">
            <a:avLst/>
          </a:prstGeom>
          <a:ln>
            <a:noFill/>
          </a:ln>
        </p:spPr>
        <p:txBody>
          <a:bodyPr spcFirstLastPara="1" wrap="square" lIns="116050" tIns="116050" rIns="116050" bIns="116050" anchor="t" anchorCtr="0">
            <a:noAutofit/>
          </a:bodyPr>
          <a:lstStyle>
            <a:lvl1pPr lvl="0" algn="ctr" rtl="0">
              <a:spcBef>
                <a:spcPts val="0"/>
              </a:spcBef>
              <a:spcAft>
                <a:spcPts val="0"/>
              </a:spcAft>
              <a:buSzPts val="3600"/>
              <a:buNone/>
              <a:defRPr sz="1451" b="0"/>
            </a:lvl1pPr>
            <a:lvl2pPr lvl="1" algn="ctr" rtl="0">
              <a:lnSpc>
                <a:spcPct val="100000"/>
              </a:lnSpc>
              <a:spcBef>
                <a:spcPts val="0"/>
              </a:spcBef>
              <a:spcAft>
                <a:spcPts val="0"/>
              </a:spcAft>
              <a:buSzPts val="3600"/>
              <a:buNone/>
              <a:defRPr sz="3264"/>
            </a:lvl2pPr>
            <a:lvl3pPr lvl="2" algn="ctr" rtl="0">
              <a:lnSpc>
                <a:spcPct val="100000"/>
              </a:lnSpc>
              <a:spcBef>
                <a:spcPts val="0"/>
              </a:spcBef>
              <a:spcAft>
                <a:spcPts val="0"/>
              </a:spcAft>
              <a:buSzPts val="3600"/>
              <a:buNone/>
              <a:defRPr sz="3264"/>
            </a:lvl3pPr>
            <a:lvl4pPr lvl="3" algn="ctr" rtl="0">
              <a:lnSpc>
                <a:spcPct val="100000"/>
              </a:lnSpc>
              <a:spcBef>
                <a:spcPts val="0"/>
              </a:spcBef>
              <a:spcAft>
                <a:spcPts val="0"/>
              </a:spcAft>
              <a:buSzPts val="3600"/>
              <a:buNone/>
              <a:defRPr sz="3264"/>
            </a:lvl4pPr>
            <a:lvl5pPr lvl="4" algn="ctr" rtl="0">
              <a:lnSpc>
                <a:spcPct val="100000"/>
              </a:lnSpc>
              <a:spcBef>
                <a:spcPts val="0"/>
              </a:spcBef>
              <a:spcAft>
                <a:spcPts val="0"/>
              </a:spcAft>
              <a:buSzPts val="3600"/>
              <a:buNone/>
              <a:defRPr sz="3264"/>
            </a:lvl5pPr>
            <a:lvl6pPr lvl="5" algn="ctr" rtl="0">
              <a:lnSpc>
                <a:spcPct val="100000"/>
              </a:lnSpc>
              <a:spcBef>
                <a:spcPts val="0"/>
              </a:spcBef>
              <a:spcAft>
                <a:spcPts val="0"/>
              </a:spcAft>
              <a:buSzPts val="3600"/>
              <a:buNone/>
              <a:defRPr sz="3264"/>
            </a:lvl6pPr>
            <a:lvl7pPr lvl="6" algn="ctr" rtl="0">
              <a:lnSpc>
                <a:spcPct val="100000"/>
              </a:lnSpc>
              <a:spcBef>
                <a:spcPts val="0"/>
              </a:spcBef>
              <a:spcAft>
                <a:spcPts val="0"/>
              </a:spcAft>
              <a:buSzPts val="3600"/>
              <a:buNone/>
              <a:defRPr sz="3264"/>
            </a:lvl7pPr>
            <a:lvl8pPr lvl="7" algn="ctr" rtl="0">
              <a:lnSpc>
                <a:spcPct val="100000"/>
              </a:lnSpc>
              <a:spcBef>
                <a:spcPts val="0"/>
              </a:spcBef>
              <a:spcAft>
                <a:spcPts val="0"/>
              </a:spcAft>
              <a:buSzPts val="3600"/>
              <a:buNone/>
              <a:defRPr sz="3264"/>
            </a:lvl8pPr>
            <a:lvl9pPr lvl="8" algn="ctr" rtl="0">
              <a:lnSpc>
                <a:spcPct val="100000"/>
              </a:lnSpc>
              <a:spcBef>
                <a:spcPts val="0"/>
              </a:spcBef>
              <a:spcAft>
                <a:spcPts val="0"/>
              </a:spcAft>
              <a:buSzPts val="3600"/>
              <a:buNone/>
              <a:defRPr sz="3264"/>
            </a:lvl9pPr>
          </a:lstStyle>
          <a:p>
            <a:endParaRPr/>
          </a:p>
        </p:txBody>
      </p:sp>
      <p:sp>
        <p:nvSpPr>
          <p:cNvPr id="42" name="Google Shape;42;p5"/>
          <p:cNvSpPr txBox="1">
            <a:spLocks noGrp="1"/>
          </p:cNvSpPr>
          <p:nvPr>
            <p:ph type="subTitle" idx="2"/>
          </p:nvPr>
        </p:nvSpPr>
        <p:spPr>
          <a:xfrm>
            <a:off x="960057" y="1366933"/>
            <a:ext cx="10272698" cy="1070751"/>
          </a:xfrm>
          <a:prstGeom prst="rect">
            <a:avLst/>
          </a:prstGeom>
          <a:ln>
            <a:noFill/>
          </a:ln>
        </p:spPr>
        <p:txBody>
          <a:bodyPr spcFirstLastPara="1" wrap="square" lIns="116050" tIns="116050" rIns="116050" bIns="116050" anchor="t" anchorCtr="0">
            <a:noAutofit/>
          </a:bodyPr>
          <a:lstStyle>
            <a:lvl1pPr lvl="0" rtl="0">
              <a:spcBef>
                <a:spcPts val="0"/>
              </a:spcBef>
              <a:spcAft>
                <a:spcPts val="0"/>
              </a:spcAft>
              <a:buSzPts val="3600"/>
              <a:buNone/>
              <a:defRPr sz="1451" b="0"/>
            </a:lvl1pPr>
            <a:lvl2pPr lvl="1" algn="ctr" rtl="0">
              <a:lnSpc>
                <a:spcPct val="100000"/>
              </a:lnSpc>
              <a:spcBef>
                <a:spcPts val="0"/>
              </a:spcBef>
              <a:spcAft>
                <a:spcPts val="0"/>
              </a:spcAft>
              <a:buSzPts val="3600"/>
              <a:buNone/>
              <a:defRPr sz="3264"/>
            </a:lvl2pPr>
            <a:lvl3pPr lvl="2" algn="ctr" rtl="0">
              <a:lnSpc>
                <a:spcPct val="100000"/>
              </a:lnSpc>
              <a:spcBef>
                <a:spcPts val="0"/>
              </a:spcBef>
              <a:spcAft>
                <a:spcPts val="0"/>
              </a:spcAft>
              <a:buSzPts val="3600"/>
              <a:buNone/>
              <a:defRPr sz="3264"/>
            </a:lvl3pPr>
            <a:lvl4pPr lvl="3" algn="ctr" rtl="0">
              <a:lnSpc>
                <a:spcPct val="100000"/>
              </a:lnSpc>
              <a:spcBef>
                <a:spcPts val="0"/>
              </a:spcBef>
              <a:spcAft>
                <a:spcPts val="0"/>
              </a:spcAft>
              <a:buSzPts val="3600"/>
              <a:buNone/>
              <a:defRPr sz="3264"/>
            </a:lvl4pPr>
            <a:lvl5pPr lvl="4" algn="ctr" rtl="0">
              <a:lnSpc>
                <a:spcPct val="100000"/>
              </a:lnSpc>
              <a:spcBef>
                <a:spcPts val="0"/>
              </a:spcBef>
              <a:spcAft>
                <a:spcPts val="0"/>
              </a:spcAft>
              <a:buSzPts val="3600"/>
              <a:buNone/>
              <a:defRPr sz="3264"/>
            </a:lvl5pPr>
            <a:lvl6pPr lvl="5" algn="ctr" rtl="0">
              <a:lnSpc>
                <a:spcPct val="100000"/>
              </a:lnSpc>
              <a:spcBef>
                <a:spcPts val="0"/>
              </a:spcBef>
              <a:spcAft>
                <a:spcPts val="0"/>
              </a:spcAft>
              <a:buSzPts val="3600"/>
              <a:buNone/>
              <a:defRPr sz="3264"/>
            </a:lvl6pPr>
            <a:lvl7pPr lvl="6" algn="ctr" rtl="0">
              <a:lnSpc>
                <a:spcPct val="100000"/>
              </a:lnSpc>
              <a:spcBef>
                <a:spcPts val="0"/>
              </a:spcBef>
              <a:spcAft>
                <a:spcPts val="0"/>
              </a:spcAft>
              <a:buSzPts val="3600"/>
              <a:buNone/>
              <a:defRPr sz="3264"/>
            </a:lvl7pPr>
            <a:lvl8pPr lvl="7" algn="ctr" rtl="0">
              <a:lnSpc>
                <a:spcPct val="100000"/>
              </a:lnSpc>
              <a:spcBef>
                <a:spcPts val="0"/>
              </a:spcBef>
              <a:spcAft>
                <a:spcPts val="0"/>
              </a:spcAft>
              <a:buSzPts val="3600"/>
              <a:buNone/>
              <a:defRPr sz="3264"/>
            </a:lvl8pPr>
            <a:lvl9pPr lvl="8" algn="ctr" rtl="0">
              <a:lnSpc>
                <a:spcPct val="100000"/>
              </a:lnSpc>
              <a:spcBef>
                <a:spcPts val="0"/>
              </a:spcBef>
              <a:spcAft>
                <a:spcPts val="0"/>
              </a:spcAft>
              <a:buSzPts val="3600"/>
              <a:buNone/>
              <a:defRPr sz="3264"/>
            </a:lvl9pPr>
          </a:lstStyle>
          <a:p>
            <a:endParaRPr/>
          </a:p>
        </p:txBody>
      </p:sp>
      <p:sp>
        <p:nvSpPr>
          <p:cNvPr id="43" name="Google Shape;43;p5"/>
          <p:cNvSpPr txBox="1">
            <a:spLocks noGrp="1"/>
          </p:cNvSpPr>
          <p:nvPr>
            <p:ph type="subTitle" idx="3"/>
          </p:nvPr>
        </p:nvSpPr>
        <p:spPr>
          <a:xfrm>
            <a:off x="951017" y="2766400"/>
            <a:ext cx="10272698" cy="510076"/>
          </a:xfrm>
          <a:prstGeom prst="rect">
            <a:avLst/>
          </a:prstGeom>
          <a:ln>
            <a:noFill/>
          </a:ln>
        </p:spPr>
        <p:txBody>
          <a:bodyPr spcFirstLastPara="1" wrap="square" lIns="116050" tIns="116050" rIns="116050" bIns="116050" anchor="b" anchorCtr="0">
            <a:noAutofit/>
          </a:bodyPr>
          <a:lstStyle>
            <a:lvl1pPr lvl="0" algn="ctr" rtl="0">
              <a:spcBef>
                <a:spcPts val="0"/>
              </a:spcBef>
              <a:spcAft>
                <a:spcPts val="0"/>
              </a:spcAft>
              <a:buSzPts val="3000"/>
              <a:buFont typeface="DM Sans"/>
              <a:buNone/>
              <a:defRPr b="1">
                <a:solidFill>
                  <a:schemeClr val="dk1"/>
                </a:solidFill>
              </a:defRPr>
            </a:lvl1pPr>
            <a:lvl2pPr lvl="1" algn="ctr" rtl="0">
              <a:lnSpc>
                <a:spcPct val="100000"/>
              </a:lnSpc>
              <a:spcBef>
                <a:spcPts val="0"/>
              </a:spcBef>
              <a:spcAft>
                <a:spcPts val="0"/>
              </a:spcAft>
              <a:buSzPts val="3000"/>
              <a:buFont typeface="DM Sans"/>
              <a:buNone/>
              <a:defRPr sz="2720">
                <a:latin typeface="DM Sans"/>
                <a:ea typeface="DM Sans"/>
                <a:cs typeface="DM Sans"/>
                <a:sym typeface="DM Sans"/>
              </a:defRPr>
            </a:lvl2pPr>
            <a:lvl3pPr lvl="2" algn="ctr" rtl="0">
              <a:lnSpc>
                <a:spcPct val="100000"/>
              </a:lnSpc>
              <a:spcBef>
                <a:spcPts val="0"/>
              </a:spcBef>
              <a:spcAft>
                <a:spcPts val="0"/>
              </a:spcAft>
              <a:buSzPts val="3000"/>
              <a:buFont typeface="DM Sans"/>
              <a:buNone/>
              <a:defRPr sz="2720">
                <a:latin typeface="DM Sans"/>
                <a:ea typeface="DM Sans"/>
                <a:cs typeface="DM Sans"/>
                <a:sym typeface="DM Sans"/>
              </a:defRPr>
            </a:lvl3pPr>
            <a:lvl4pPr lvl="3" algn="ctr" rtl="0">
              <a:lnSpc>
                <a:spcPct val="100000"/>
              </a:lnSpc>
              <a:spcBef>
                <a:spcPts val="0"/>
              </a:spcBef>
              <a:spcAft>
                <a:spcPts val="0"/>
              </a:spcAft>
              <a:buSzPts val="3000"/>
              <a:buFont typeface="DM Sans"/>
              <a:buNone/>
              <a:defRPr sz="2720">
                <a:latin typeface="DM Sans"/>
                <a:ea typeface="DM Sans"/>
                <a:cs typeface="DM Sans"/>
                <a:sym typeface="DM Sans"/>
              </a:defRPr>
            </a:lvl4pPr>
            <a:lvl5pPr lvl="4" algn="ctr" rtl="0">
              <a:lnSpc>
                <a:spcPct val="100000"/>
              </a:lnSpc>
              <a:spcBef>
                <a:spcPts val="0"/>
              </a:spcBef>
              <a:spcAft>
                <a:spcPts val="0"/>
              </a:spcAft>
              <a:buSzPts val="3000"/>
              <a:buFont typeface="DM Sans"/>
              <a:buNone/>
              <a:defRPr sz="2720">
                <a:latin typeface="DM Sans"/>
                <a:ea typeface="DM Sans"/>
                <a:cs typeface="DM Sans"/>
                <a:sym typeface="DM Sans"/>
              </a:defRPr>
            </a:lvl5pPr>
            <a:lvl6pPr lvl="5" algn="ctr" rtl="0">
              <a:lnSpc>
                <a:spcPct val="100000"/>
              </a:lnSpc>
              <a:spcBef>
                <a:spcPts val="0"/>
              </a:spcBef>
              <a:spcAft>
                <a:spcPts val="0"/>
              </a:spcAft>
              <a:buSzPts val="3000"/>
              <a:buFont typeface="DM Sans"/>
              <a:buNone/>
              <a:defRPr sz="2720">
                <a:latin typeface="DM Sans"/>
                <a:ea typeface="DM Sans"/>
                <a:cs typeface="DM Sans"/>
                <a:sym typeface="DM Sans"/>
              </a:defRPr>
            </a:lvl6pPr>
            <a:lvl7pPr lvl="6" algn="ctr" rtl="0">
              <a:lnSpc>
                <a:spcPct val="100000"/>
              </a:lnSpc>
              <a:spcBef>
                <a:spcPts val="0"/>
              </a:spcBef>
              <a:spcAft>
                <a:spcPts val="0"/>
              </a:spcAft>
              <a:buSzPts val="3000"/>
              <a:buFont typeface="DM Sans"/>
              <a:buNone/>
              <a:defRPr sz="2720">
                <a:latin typeface="DM Sans"/>
                <a:ea typeface="DM Sans"/>
                <a:cs typeface="DM Sans"/>
                <a:sym typeface="DM Sans"/>
              </a:defRPr>
            </a:lvl7pPr>
            <a:lvl8pPr lvl="7" algn="ctr" rtl="0">
              <a:lnSpc>
                <a:spcPct val="100000"/>
              </a:lnSpc>
              <a:spcBef>
                <a:spcPts val="0"/>
              </a:spcBef>
              <a:spcAft>
                <a:spcPts val="0"/>
              </a:spcAft>
              <a:buSzPts val="3000"/>
              <a:buFont typeface="DM Sans"/>
              <a:buNone/>
              <a:defRPr sz="2720">
                <a:latin typeface="DM Sans"/>
                <a:ea typeface="DM Sans"/>
                <a:cs typeface="DM Sans"/>
                <a:sym typeface="DM Sans"/>
              </a:defRPr>
            </a:lvl8pPr>
            <a:lvl9pPr lvl="8" algn="ctr" rtl="0">
              <a:lnSpc>
                <a:spcPct val="100000"/>
              </a:lnSpc>
              <a:spcBef>
                <a:spcPts val="0"/>
              </a:spcBef>
              <a:spcAft>
                <a:spcPts val="0"/>
              </a:spcAft>
              <a:buSzPts val="3000"/>
              <a:buFont typeface="DM Sans"/>
              <a:buNone/>
              <a:defRPr sz="2720">
                <a:latin typeface="DM Sans"/>
                <a:ea typeface="DM Sans"/>
                <a:cs typeface="DM Sans"/>
                <a:sym typeface="DM Sans"/>
              </a:defRPr>
            </a:lvl9pPr>
          </a:lstStyle>
          <a:p>
            <a:endParaRPr/>
          </a:p>
        </p:txBody>
      </p:sp>
      <p:grpSp>
        <p:nvGrpSpPr>
          <p:cNvPr id="44" name="Google Shape;44;p5"/>
          <p:cNvGrpSpPr/>
          <p:nvPr/>
        </p:nvGrpSpPr>
        <p:grpSpPr>
          <a:xfrm>
            <a:off x="-1139617" y="-1127692"/>
            <a:ext cx="14830635" cy="9160152"/>
            <a:chOff x="-999094" y="-1243594"/>
            <a:chExt cx="13001910" cy="10101612"/>
          </a:xfrm>
        </p:grpSpPr>
        <p:sp>
          <p:nvSpPr>
            <p:cNvPr id="45" name="Google Shape;45;p5"/>
            <p:cNvSpPr/>
            <p:nvPr/>
          </p:nvSpPr>
          <p:spPr>
            <a:xfrm flipH="1">
              <a:off x="9796607" y="704343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6" name="Google Shape;46;p5"/>
            <p:cNvSpPr/>
            <p:nvPr/>
          </p:nvSpPr>
          <p:spPr>
            <a:xfrm flipH="1">
              <a:off x="420833" y="6329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7" name="Google Shape;47;p5"/>
            <p:cNvSpPr/>
            <p:nvPr/>
          </p:nvSpPr>
          <p:spPr>
            <a:xfrm flipH="1">
              <a:off x="827669" y="68658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8" name="Google Shape;48;p5"/>
            <p:cNvSpPr/>
            <p:nvPr/>
          </p:nvSpPr>
          <p:spPr>
            <a:xfrm flipH="1">
              <a:off x="670590" y="22712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9" name="Google Shape;49;p5"/>
            <p:cNvSpPr/>
            <p:nvPr/>
          </p:nvSpPr>
          <p:spPr>
            <a:xfrm flipH="1">
              <a:off x="10019383" y="62126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50" name="Google Shape;50;p5"/>
            <p:cNvGrpSpPr/>
            <p:nvPr/>
          </p:nvGrpSpPr>
          <p:grpSpPr>
            <a:xfrm flipH="1">
              <a:off x="10146477" y="6688287"/>
              <a:ext cx="445070" cy="445070"/>
              <a:chOff x="4859377" y="6166974"/>
              <a:chExt cx="445070" cy="445070"/>
            </a:xfrm>
          </p:grpSpPr>
          <p:sp>
            <p:nvSpPr>
              <p:cNvPr id="51" name="Google Shape;51;p5"/>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52" name="Google Shape;52;p5"/>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53" name="Google Shape;53;p5"/>
            <p:cNvGrpSpPr/>
            <p:nvPr/>
          </p:nvGrpSpPr>
          <p:grpSpPr>
            <a:xfrm flipH="1">
              <a:off x="289052" y="654287"/>
              <a:ext cx="445070" cy="445070"/>
              <a:chOff x="4859377" y="6166974"/>
              <a:chExt cx="445070" cy="445070"/>
            </a:xfrm>
          </p:grpSpPr>
          <p:sp>
            <p:nvSpPr>
              <p:cNvPr id="54" name="Google Shape;54;p5"/>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55" name="Google Shape;55;p5"/>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56" name="Google Shape;56;p5"/>
            <p:cNvSpPr/>
            <p:nvPr/>
          </p:nvSpPr>
          <p:spPr>
            <a:xfrm flipH="1">
              <a:off x="951757" y="4009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57" name="Google Shape;57;p5"/>
            <p:cNvSpPr/>
            <p:nvPr/>
          </p:nvSpPr>
          <p:spPr>
            <a:xfrm rot="2404236" flipH="1">
              <a:off x="-676976" y="4103946"/>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58" name="Google Shape;58;p5"/>
            <p:cNvSpPr/>
            <p:nvPr/>
          </p:nvSpPr>
          <p:spPr>
            <a:xfrm rot="-9650089" flipH="1">
              <a:off x="6147432" y="6779916"/>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59" name="Google Shape;59;p5"/>
            <p:cNvSpPr/>
            <p:nvPr/>
          </p:nvSpPr>
          <p:spPr>
            <a:xfrm rot="-3460656">
              <a:off x="9857737" y="-906424"/>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rtl="0">
              <a:spcBef>
                <a:spcPts val="0"/>
              </a:spcBef>
              <a:spcAft>
                <a:spcPts val="0"/>
              </a:spcAft>
              <a:buSzPts val="4400"/>
              <a:buNone/>
              <a:defRPr sz="3446"/>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grpSp>
        <p:nvGrpSpPr>
          <p:cNvPr id="62" name="Google Shape;62;p6"/>
          <p:cNvGrpSpPr/>
          <p:nvPr/>
        </p:nvGrpSpPr>
        <p:grpSpPr>
          <a:xfrm>
            <a:off x="-2037315" y="-1209346"/>
            <a:ext cx="14924007" cy="8886129"/>
            <a:chOff x="-1786100" y="-1333640"/>
            <a:chExt cx="13083769" cy="9799426"/>
          </a:xfrm>
        </p:grpSpPr>
        <p:sp>
          <p:nvSpPr>
            <p:cNvPr id="63" name="Google Shape;63;p6"/>
            <p:cNvSpPr/>
            <p:nvPr/>
          </p:nvSpPr>
          <p:spPr>
            <a:xfrm rot="-824762">
              <a:off x="3874840" y="-1008391"/>
              <a:ext cx="2939640" cy="1676430"/>
            </a:xfrm>
            <a:custGeom>
              <a:avLst/>
              <a:gdLst/>
              <a:ahLst/>
              <a:cxnLst/>
              <a:rect l="l" t="t" r="r" b="b"/>
              <a:pathLst>
                <a:path w="663671" h="378481" extrusionOk="0">
                  <a:moveTo>
                    <a:pt x="143398" y="198875"/>
                  </a:moveTo>
                  <a:cubicBezTo>
                    <a:pt x="184041" y="216324"/>
                    <a:pt x="220751" y="242864"/>
                    <a:pt x="250056" y="275989"/>
                  </a:cubicBezTo>
                  <a:cubicBezTo>
                    <a:pt x="268827" y="297205"/>
                    <a:pt x="284720" y="321192"/>
                    <a:pt x="306289" y="339547"/>
                  </a:cubicBezTo>
                  <a:cubicBezTo>
                    <a:pt x="339288" y="367626"/>
                    <a:pt x="383135" y="379637"/>
                    <a:pt x="426793" y="378394"/>
                  </a:cubicBezTo>
                  <a:cubicBezTo>
                    <a:pt x="443244" y="377927"/>
                    <a:pt x="459666" y="375572"/>
                    <a:pt x="475473" y="371491"/>
                  </a:cubicBezTo>
                  <a:cubicBezTo>
                    <a:pt x="533229" y="356568"/>
                    <a:pt x="583744" y="321198"/>
                    <a:pt x="627619" y="280783"/>
                  </a:cubicBezTo>
                  <a:cubicBezTo>
                    <a:pt x="643118" y="266503"/>
                    <a:pt x="658692" y="250206"/>
                    <a:pt x="662676" y="229514"/>
                  </a:cubicBezTo>
                  <a:cubicBezTo>
                    <a:pt x="666444" y="209951"/>
                    <a:pt x="659034" y="189818"/>
                    <a:pt x="648619" y="172831"/>
                  </a:cubicBezTo>
                  <a:cubicBezTo>
                    <a:pt x="607788" y="106223"/>
                    <a:pt x="525778" y="77414"/>
                    <a:pt x="448420" y="66452"/>
                  </a:cubicBezTo>
                  <a:cubicBezTo>
                    <a:pt x="379315" y="56659"/>
                    <a:pt x="308712" y="56807"/>
                    <a:pt x="241118" y="37763"/>
                  </a:cubicBezTo>
                  <a:cubicBezTo>
                    <a:pt x="185216" y="22013"/>
                    <a:pt x="124234" y="-12696"/>
                    <a:pt x="64734" y="4815"/>
                  </a:cubicBezTo>
                  <a:cubicBezTo>
                    <a:pt x="22552" y="17230"/>
                    <a:pt x="-11273" y="59994"/>
                    <a:pt x="3542" y="105402"/>
                  </a:cubicBezTo>
                  <a:cubicBezTo>
                    <a:pt x="21566" y="160655"/>
                    <a:pt x="89992" y="175949"/>
                    <a:pt x="143404" y="19887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64" name="Google Shape;64;p6"/>
            <p:cNvSpPr/>
            <p:nvPr/>
          </p:nvSpPr>
          <p:spPr>
            <a:xfrm rot="726860">
              <a:off x="8164298" y="6136717"/>
              <a:ext cx="2951964" cy="2042051"/>
            </a:xfrm>
            <a:custGeom>
              <a:avLst/>
              <a:gdLst/>
              <a:ahLst/>
              <a:cxnLst/>
              <a:rect l="l" t="t" r="r" b="b"/>
              <a:pathLst>
                <a:path w="525007" h="363179" extrusionOk="0">
                  <a:moveTo>
                    <a:pt x="461039" y="191"/>
                  </a:moveTo>
                  <a:cubicBezTo>
                    <a:pt x="438078" y="-1793"/>
                    <a:pt x="416320" y="11973"/>
                    <a:pt x="401152" y="29319"/>
                  </a:cubicBezTo>
                  <a:cubicBezTo>
                    <a:pt x="385977" y="46665"/>
                    <a:pt x="375660" y="67636"/>
                    <a:pt x="362567" y="86601"/>
                  </a:cubicBezTo>
                  <a:cubicBezTo>
                    <a:pt x="330491" y="133052"/>
                    <a:pt x="280916" y="167111"/>
                    <a:pt x="226045" y="180382"/>
                  </a:cubicBezTo>
                  <a:cubicBezTo>
                    <a:pt x="189814" y="189149"/>
                    <a:pt x="152044" y="189075"/>
                    <a:pt x="115283" y="195237"/>
                  </a:cubicBezTo>
                  <a:cubicBezTo>
                    <a:pt x="78516" y="201393"/>
                    <a:pt x="40741" y="215279"/>
                    <a:pt x="18002" y="244818"/>
                  </a:cubicBezTo>
                  <a:cubicBezTo>
                    <a:pt x="-35581" y="314424"/>
                    <a:pt x="40689" y="379584"/>
                    <a:pt x="112775" y="359479"/>
                  </a:cubicBezTo>
                  <a:cubicBezTo>
                    <a:pt x="155082" y="347679"/>
                    <a:pt x="195064" y="320227"/>
                    <a:pt x="237582" y="306358"/>
                  </a:cubicBezTo>
                  <a:cubicBezTo>
                    <a:pt x="282802" y="291606"/>
                    <a:pt x="329494" y="281345"/>
                    <a:pt x="376743" y="275856"/>
                  </a:cubicBezTo>
                  <a:cubicBezTo>
                    <a:pt x="411817" y="271780"/>
                    <a:pt x="449365" y="269523"/>
                    <a:pt x="477661" y="248397"/>
                  </a:cubicBezTo>
                  <a:cubicBezTo>
                    <a:pt x="512866" y="222114"/>
                    <a:pt x="522881" y="175206"/>
                    <a:pt x="524682" y="130367"/>
                  </a:cubicBezTo>
                  <a:cubicBezTo>
                    <a:pt x="524916" y="124616"/>
                    <a:pt x="525013" y="118893"/>
                    <a:pt x="525007" y="113261"/>
                  </a:cubicBezTo>
                  <a:cubicBezTo>
                    <a:pt x="524996" y="89383"/>
                    <a:pt x="523827" y="64837"/>
                    <a:pt x="514223" y="42971"/>
                  </a:cubicBezTo>
                  <a:cubicBezTo>
                    <a:pt x="504618" y="21105"/>
                    <a:pt x="484832" y="2254"/>
                    <a:pt x="461039" y="19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65" name="Google Shape;65;p6"/>
            <p:cNvSpPr/>
            <p:nvPr/>
          </p:nvSpPr>
          <p:spPr>
            <a:xfrm rot="-2419072">
              <a:off x="-1204764" y="2835538"/>
              <a:ext cx="2324232" cy="2650203"/>
            </a:xfrm>
            <a:custGeom>
              <a:avLst/>
              <a:gdLst/>
              <a:ahLst/>
              <a:cxnLst/>
              <a:rect l="l" t="t" r="r" b="b"/>
              <a:pathLst>
                <a:path w="441657" h="503599" extrusionOk="0">
                  <a:moveTo>
                    <a:pt x="55880" y="496773"/>
                  </a:moveTo>
                  <a:cubicBezTo>
                    <a:pt x="62191" y="500216"/>
                    <a:pt x="69082" y="502775"/>
                    <a:pt x="76242" y="503419"/>
                  </a:cubicBezTo>
                  <a:cubicBezTo>
                    <a:pt x="80939" y="503841"/>
                    <a:pt x="85664" y="503442"/>
                    <a:pt x="90361" y="503043"/>
                  </a:cubicBezTo>
                  <a:cubicBezTo>
                    <a:pt x="157226" y="497354"/>
                    <a:pt x="159962" y="412306"/>
                    <a:pt x="196005" y="369571"/>
                  </a:cubicBezTo>
                  <a:cubicBezTo>
                    <a:pt x="228787" y="330695"/>
                    <a:pt x="283185" y="319671"/>
                    <a:pt x="327453" y="294630"/>
                  </a:cubicBezTo>
                  <a:cubicBezTo>
                    <a:pt x="369675" y="270745"/>
                    <a:pt x="403660" y="232593"/>
                    <a:pt x="422534" y="187903"/>
                  </a:cubicBezTo>
                  <a:cubicBezTo>
                    <a:pt x="433649" y="161579"/>
                    <a:pt x="443208" y="123929"/>
                    <a:pt x="441447" y="89642"/>
                  </a:cubicBezTo>
                  <a:cubicBezTo>
                    <a:pt x="440261" y="66584"/>
                    <a:pt x="433957" y="45049"/>
                    <a:pt x="419558" y="29487"/>
                  </a:cubicBezTo>
                  <a:cubicBezTo>
                    <a:pt x="391245" y="-1106"/>
                    <a:pt x="338654" y="-9013"/>
                    <a:pt x="302292" y="11052"/>
                  </a:cubicBezTo>
                  <a:cubicBezTo>
                    <a:pt x="266580" y="30758"/>
                    <a:pt x="247700" y="70580"/>
                    <a:pt x="219570" y="100113"/>
                  </a:cubicBezTo>
                  <a:cubicBezTo>
                    <a:pt x="174532" y="147397"/>
                    <a:pt x="106881" y="167057"/>
                    <a:pt x="59540" y="212038"/>
                  </a:cubicBezTo>
                  <a:cubicBezTo>
                    <a:pt x="20687" y="248959"/>
                    <a:pt x="115" y="302747"/>
                    <a:pt x="1" y="355942"/>
                  </a:cubicBezTo>
                  <a:cubicBezTo>
                    <a:pt x="-102" y="402416"/>
                    <a:pt x="10928" y="472227"/>
                    <a:pt x="55875" y="49676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66" name="Google Shape;66;p6"/>
            <p:cNvSpPr/>
            <p:nvPr/>
          </p:nvSpPr>
          <p:spPr>
            <a:xfrm>
              <a:off x="10087597" y="74822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67" name="Google Shape;67;p6"/>
            <p:cNvSpPr/>
            <p:nvPr/>
          </p:nvSpPr>
          <p:spPr>
            <a:xfrm>
              <a:off x="10268577" y="299073"/>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68" name="Google Shape;68;p6"/>
            <p:cNvSpPr/>
            <p:nvPr/>
          </p:nvSpPr>
          <p:spPr>
            <a:xfrm>
              <a:off x="9539271" y="28879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69" name="Google Shape;69;p6"/>
            <p:cNvSpPr/>
            <p:nvPr/>
          </p:nvSpPr>
          <p:spPr>
            <a:xfrm>
              <a:off x="473721" y="56994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70" name="Google Shape;70;p6"/>
            <p:cNvGrpSpPr/>
            <p:nvPr/>
          </p:nvGrpSpPr>
          <p:grpSpPr>
            <a:xfrm>
              <a:off x="504602" y="6427587"/>
              <a:ext cx="445070" cy="445070"/>
              <a:chOff x="4859377" y="6166974"/>
              <a:chExt cx="445070" cy="445070"/>
            </a:xfrm>
          </p:grpSpPr>
          <p:sp>
            <p:nvSpPr>
              <p:cNvPr id="71" name="Google Shape;71;p6"/>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72" name="Google Shape;72;p6"/>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73" name="Google Shape;73;p6"/>
            <p:cNvSpPr/>
            <p:nvPr/>
          </p:nvSpPr>
          <p:spPr>
            <a:xfrm>
              <a:off x="907697" y="2686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74" name="Google Shape;74;p6"/>
            <p:cNvSpPr/>
            <p:nvPr/>
          </p:nvSpPr>
          <p:spPr>
            <a:xfrm>
              <a:off x="1013522" y="70117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sp>
        <p:nvSpPr>
          <p:cNvPr id="93" name="Google Shape;93;p8"/>
          <p:cNvSpPr txBox="1">
            <a:spLocks noGrp="1"/>
          </p:cNvSpPr>
          <p:nvPr>
            <p:ph type="title"/>
          </p:nvPr>
        </p:nvSpPr>
        <p:spPr>
          <a:xfrm>
            <a:off x="3090799" y="1742627"/>
            <a:ext cx="6011342" cy="3371940"/>
          </a:xfrm>
          <a:prstGeom prst="rect">
            <a:avLst/>
          </a:prstGeom>
        </p:spPr>
        <p:txBody>
          <a:bodyPr spcFirstLastPara="1" wrap="square" lIns="116050" tIns="116050" rIns="116050" bIns="116050" anchor="ctr" anchorCtr="0">
            <a:noAutofit/>
          </a:bodyPr>
          <a:lstStyle>
            <a:lvl1pPr lvl="0" algn="ctr">
              <a:lnSpc>
                <a:spcPct val="80000"/>
              </a:lnSpc>
              <a:spcBef>
                <a:spcPts val="0"/>
              </a:spcBef>
              <a:spcAft>
                <a:spcPts val="0"/>
              </a:spcAft>
              <a:buSzPts val="6000"/>
              <a:buNone/>
              <a:defRPr sz="5441"/>
            </a:lvl1pPr>
            <a:lvl2pPr lvl="1">
              <a:spcBef>
                <a:spcPts val="0"/>
              </a:spcBef>
              <a:spcAft>
                <a:spcPts val="0"/>
              </a:spcAft>
              <a:buSzPts val="6100"/>
              <a:buNone/>
              <a:defRPr sz="5531"/>
            </a:lvl2pPr>
            <a:lvl3pPr lvl="2">
              <a:spcBef>
                <a:spcPts val="0"/>
              </a:spcBef>
              <a:spcAft>
                <a:spcPts val="0"/>
              </a:spcAft>
              <a:buSzPts val="6100"/>
              <a:buNone/>
              <a:defRPr sz="5531"/>
            </a:lvl3pPr>
            <a:lvl4pPr lvl="3">
              <a:spcBef>
                <a:spcPts val="0"/>
              </a:spcBef>
              <a:spcAft>
                <a:spcPts val="0"/>
              </a:spcAft>
              <a:buSzPts val="6100"/>
              <a:buNone/>
              <a:defRPr sz="5531"/>
            </a:lvl4pPr>
            <a:lvl5pPr lvl="4">
              <a:spcBef>
                <a:spcPts val="0"/>
              </a:spcBef>
              <a:spcAft>
                <a:spcPts val="0"/>
              </a:spcAft>
              <a:buSzPts val="6100"/>
              <a:buNone/>
              <a:defRPr sz="5531"/>
            </a:lvl5pPr>
            <a:lvl6pPr lvl="5">
              <a:spcBef>
                <a:spcPts val="0"/>
              </a:spcBef>
              <a:spcAft>
                <a:spcPts val="0"/>
              </a:spcAft>
              <a:buSzPts val="6100"/>
              <a:buNone/>
              <a:defRPr sz="5531"/>
            </a:lvl6pPr>
            <a:lvl7pPr lvl="6">
              <a:spcBef>
                <a:spcPts val="0"/>
              </a:spcBef>
              <a:spcAft>
                <a:spcPts val="0"/>
              </a:spcAft>
              <a:buSzPts val="6100"/>
              <a:buNone/>
              <a:defRPr sz="5531"/>
            </a:lvl7pPr>
            <a:lvl8pPr lvl="7">
              <a:spcBef>
                <a:spcPts val="0"/>
              </a:spcBef>
              <a:spcAft>
                <a:spcPts val="0"/>
              </a:spcAft>
              <a:buSzPts val="6100"/>
              <a:buNone/>
              <a:defRPr sz="5531"/>
            </a:lvl8pPr>
            <a:lvl9pPr lvl="8">
              <a:spcBef>
                <a:spcPts val="0"/>
              </a:spcBef>
              <a:spcAft>
                <a:spcPts val="0"/>
              </a:spcAft>
              <a:buSzPts val="6100"/>
              <a:buNone/>
              <a:defRPr sz="5531"/>
            </a:lvl9pPr>
          </a:lstStyle>
          <a:p>
            <a:endParaRPr/>
          </a:p>
        </p:txBody>
      </p:sp>
      <p:grpSp>
        <p:nvGrpSpPr>
          <p:cNvPr id="94" name="Google Shape;94;p8"/>
          <p:cNvGrpSpPr/>
          <p:nvPr/>
        </p:nvGrpSpPr>
        <p:grpSpPr>
          <a:xfrm rot="10800000">
            <a:off x="-1488371" y="-1223236"/>
            <a:ext cx="14830635" cy="9160152"/>
            <a:chOff x="-999094" y="-1421282"/>
            <a:chExt cx="13001910" cy="10101612"/>
          </a:xfrm>
        </p:grpSpPr>
        <p:sp>
          <p:nvSpPr>
            <p:cNvPr id="95" name="Google Shape;95;p8"/>
            <p:cNvSpPr/>
            <p:nvPr/>
          </p:nvSpPr>
          <p:spPr>
            <a:xfrm rot="10800000">
              <a:off x="9796607" y="30338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6" name="Google Shape;96;p8"/>
            <p:cNvSpPr/>
            <p:nvPr/>
          </p:nvSpPr>
          <p:spPr>
            <a:xfrm rot="10800000">
              <a:off x="556558" y="48097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7" name="Google Shape;97;p8"/>
            <p:cNvSpPr/>
            <p:nvPr/>
          </p:nvSpPr>
          <p:spPr>
            <a:xfrm rot="10800000">
              <a:off x="841669" y="4009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8" name="Google Shape;98;p8"/>
            <p:cNvSpPr/>
            <p:nvPr/>
          </p:nvSpPr>
          <p:spPr>
            <a:xfrm rot="10800000">
              <a:off x="10146465" y="6343011"/>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9" name="Google Shape;99;p8"/>
            <p:cNvSpPr/>
            <p:nvPr/>
          </p:nvSpPr>
          <p:spPr>
            <a:xfrm rot="10800000">
              <a:off x="10156733" y="583390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00" name="Google Shape;100;p8"/>
            <p:cNvGrpSpPr/>
            <p:nvPr/>
          </p:nvGrpSpPr>
          <p:grpSpPr>
            <a:xfrm rot="10800000">
              <a:off x="10146477" y="303379"/>
              <a:ext cx="445070" cy="445070"/>
              <a:chOff x="4859377" y="6166974"/>
              <a:chExt cx="445070" cy="445070"/>
            </a:xfrm>
          </p:grpSpPr>
          <p:sp>
            <p:nvSpPr>
              <p:cNvPr id="101" name="Google Shape;101;p8"/>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02" name="Google Shape;102;p8"/>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03" name="Google Shape;103;p8"/>
            <p:cNvGrpSpPr/>
            <p:nvPr/>
          </p:nvGrpSpPr>
          <p:grpSpPr>
            <a:xfrm rot="10800000">
              <a:off x="84102" y="6546392"/>
              <a:ext cx="445070" cy="445070"/>
              <a:chOff x="4859377" y="6166974"/>
              <a:chExt cx="445070" cy="445070"/>
            </a:xfrm>
          </p:grpSpPr>
          <p:sp>
            <p:nvSpPr>
              <p:cNvPr id="104" name="Google Shape;104;p8"/>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05" name="Google Shape;105;p8"/>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06" name="Google Shape;106;p8"/>
            <p:cNvSpPr/>
            <p:nvPr/>
          </p:nvSpPr>
          <p:spPr>
            <a:xfrm rot="10800000">
              <a:off x="602357" y="71588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07" name="Google Shape;107;p8"/>
            <p:cNvSpPr/>
            <p:nvPr/>
          </p:nvSpPr>
          <p:spPr>
            <a:xfrm rot="8395764">
              <a:off x="-676976" y="1834188"/>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08" name="Google Shape;108;p8"/>
            <p:cNvSpPr/>
            <p:nvPr/>
          </p:nvSpPr>
          <p:spPr>
            <a:xfrm rot="-1149911">
              <a:off x="6147432" y="-1061779"/>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09" name="Google Shape;109;p8"/>
            <p:cNvSpPr/>
            <p:nvPr/>
          </p:nvSpPr>
          <p:spPr>
            <a:xfrm rot="-7339344" flipH="1">
              <a:off x="9857737" y="6529366"/>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2847583" y="1585309"/>
            <a:ext cx="6497601" cy="2618932"/>
          </a:xfrm>
          <a:prstGeom prst="rect">
            <a:avLst/>
          </a:prstGeom>
        </p:spPr>
        <p:txBody>
          <a:bodyPr spcFirstLastPara="1" wrap="square" lIns="116050" tIns="116050" rIns="116050" bIns="116050" anchor="ctr" anchorCtr="0">
            <a:noAutofit/>
          </a:bodyPr>
          <a:lstStyle>
            <a:lvl1pPr lvl="0" algn="ctr" rtl="0">
              <a:spcBef>
                <a:spcPts val="0"/>
              </a:spcBef>
              <a:spcAft>
                <a:spcPts val="0"/>
              </a:spcAft>
              <a:buSzPts val="6000"/>
              <a:buNone/>
              <a:defRPr sz="5441"/>
            </a:lvl1pPr>
            <a:lvl2pPr lvl="1" algn="ctr" rtl="0">
              <a:spcBef>
                <a:spcPts val="0"/>
              </a:spcBef>
              <a:spcAft>
                <a:spcPts val="0"/>
              </a:spcAft>
              <a:buSzPts val="4400"/>
              <a:buNone/>
              <a:defRPr/>
            </a:lvl2pPr>
            <a:lvl3pPr lvl="2" algn="ctr" rtl="0">
              <a:spcBef>
                <a:spcPts val="0"/>
              </a:spcBef>
              <a:spcAft>
                <a:spcPts val="0"/>
              </a:spcAft>
              <a:buSzPts val="4400"/>
              <a:buNone/>
              <a:defRPr/>
            </a:lvl3pPr>
            <a:lvl4pPr lvl="3" algn="ctr" rtl="0">
              <a:spcBef>
                <a:spcPts val="0"/>
              </a:spcBef>
              <a:spcAft>
                <a:spcPts val="0"/>
              </a:spcAft>
              <a:buSzPts val="4400"/>
              <a:buNone/>
              <a:defRPr/>
            </a:lvl4pPr>
            <a:lvl5pPr lvl="4" algn="ctr" rtl="0">
              <a:spcBef>
                <a:spcPts val="0"/>
              </a:spcBef>
              <a:spcAft>
                <a:spcPts val="0"/>
              </a:spcAft>
              <a:buSzPts val="4400"/>
              <a:buNone/>
              <a:defRPr/>
            </a:lvl5pPr>
            <a:lvl6pPr lvl="5" algn="ctr" rtl="0">
              <a:spcBef>
                <a:spcPts val="0"/>
              </a:spcBef>
              <a:spcAft>
                <a:spcPts val="0"/>
              </a:spcAft>
              <a:buSzPts val="4400"/>
              <a:buNone/>
              <a:defRPr/>
            </a:lvl6pPr>
            <a:lvl7pPr lvl="6" algn="ctr" rtl="0">
              <a:spcBef>
                <a:spcPts val="0"/>
              </a:spcBef>
              <a:spcAft>
                <a:spcPts val="0"/>
              </a:spcAft>
              <a:buSzPts val="4400"/>
              <a:buNone/>
              <a:defRPr/>
            </a:lvl7pPr>
            <a:lvl8pPr lvl="7" algn="ctr" rtl="0">
              <a:spcBef>
                <a:spcPts val="0"/>
              </a:spcBef>
              <a:spcAft>
                <a:spcPts val="0"/>
              </a:spcAft>
              <a:buSzPts val="4400"/>
              <a:buNone/>
              <a:defRPr/>
            </a:lvl8pPr>
            <a:lvl9pPr lvl="8" algn="ctr" rtl="0">
              <a:spcBef>
                <a:spcPts val="0"/>
              </a:spcBef>
              <a:spcAft>
                <a:spcPts val="0"/>
              </a:spcAft>
              <a:buSzPts val="4400"/>
              <a:buNone/>
              <a:defRPr/>
            </a:lvl9pPr>
          </a:lstStyle>
          <a:p>
            <a:endParaRPr/>
          </a:p>
        </p:txBody>
      </p:sp>
      <p:sp>
        <p:nvSpPr>
          <p:cNvPr id="112" name="Google Shape;112;p9"/>
          <p:cNvSpPr txBox="1">
            <a:spLocks noGrp="1"/>
          </p:cNvSpPr>
          <p:nvPr>
            <p:ph type="subTitle" idx="1"/>
          </p:nvPr>
        </p:nvSpPr>
        <p:spPr>
          <a:xfrm>
            <a:off x="2847583" y="4204250"/>
            <a:ext cx="6497601" cy="1067758"/>
          </a:xfrm>
          <a:prstGeom prst="rect">
            <a:avLst/>
          </a:prstGeom>
        </p:spPr>
        <p:txBody>
          <a:bodyPr spcFirstLastPara="1" wrap="square" lIns="116050" tIns="116050" rIns="116050" bIns="116050"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grpSp>
        <p:nvGrpSpPr>
          <p:cNvPr id="113" name="Google Shape;113;p9"/>
          <p:cNvGrpSpPr/>
          <p:nvPr/>
        </p:nvGrpSpPr>
        <p:grpSpPr>
          <a:xfrm flipH="1">
            <a:off x="-1612138" y="-432272"/>
            <a:ext cx="14500049" cy="8049798"/>
            <a:chOff x="-581425" y="-452600"/>
            <a:chExt cx="12712088" cy="8877138"/>
          </a:xfrm>
        </p:grpSpPr>
        <p:sp>
          <p:nvSpPr>
            <p:cNvPr id="114" name="Google Shape;114;p9"/>
            <p:cNvSpPr/>
            <p:nvPr/>
          </p:nvSpPr>
          <p:spPr>
            <a:xfrm>
              <a:off x="560399" y="-452600"/>
              <a:ext cx="2280730" cy="1390126"/>
            </a:xfrm>
            <a:custGeom>
              <a:avLst/>
              <a:gdLst/>
              <a:ahLst/>
              <a:cxnLst/>
              <a:rect l="l" t="t" r="r" b="b"/>
              <a:pathLst>
                <a:path w="439447" h="267847" extrusionOk="0">
                  <a:moveTo>
                    <a:pt x="117928" y="238151"/>
                  </a:moveTo>
                  <a:cubicBezTo>
                    <a:pt x="178009" y="274159"/>
                    <a:pt x="257829" y="279256"/>
                    <a:pt x="317939" y="243298"/>
                  </a:cubicBezTo>
                  <a:cubicBezTo>
                    <a:pt x="349216" y="224590"/>
                    <a:pt x="373756" y="196351"/>
                    <a:pt x="394186" y="166168"/>
                  </a:cubicBezTo>
                  <a:cubicBezTo>
                    <a:pt x="424443" y="121461"/>
                    <a:pt x="479622" y="23119"/>
                    <a:pt x="392516" y="15076"/>
                  </a:cubicBezTo>
                  <a:cubicBezTo>
                    <a:pt x="368147" y="12825"/>
                    <a:pt x="287522" y="2997"/>
                    <a:pt x="205660" y="552"/>
                  </a:cubicBezTo>
                  <a:cubicBezTo>
                    <a:pt x="106402" y="-2412"/>
                    <a:pt x="5330" y="5483"/>
                    <a:pt x="565" y="50908"/>
                  </a:cubicBezTo>
                  <a:cubicBezTo>
                    <a:pt x="-6885" y="121854"/>
                    <a:pt x="60834" y="203932"/>
                    <a:pt x="117928" y="23815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15" name="Google Shape;115;p9"/>
            <p:cNvSpPr/>
            <p:nvPr/>
          </p:nvSpPr>
          <p:spPr>
            <a:xfrm rot="684739">
              <a:off x="9646553" y="1878680"/>
              <a:ext cx="2171153" cy="3380235"/>
            </a:xfrm>
            <a:custGeom>
              <a:avLst/>
              <a:gdLst/>
              <a:ahLst/>
              <a:cxnLst/>
              <a:rect l="l" t="t" r="r" b="b"/>
              <a:pathLst>
                <a:path w="565266" h="880054" extrusionOk="0">
                  <a:moveTo>
                    <a:pt x="417919" y="313655"/>
                  </a:moveTo>
                  <a:cubicBezTo>
                    <a:pt x="404239" y="252719"/>
                    <a:pt x="406519" y="187782"/>
                    <a:pt x="382293" y="130192"/>
                  </a:cubicBezTo>
                  <a:cubicBezTo>
                    <a:pt x="362570" y="83256"/>
                    <a:pt x="325404" y="43907"/>
                    <a:pt x="279631" y="21573"/>
                  </a:cubicBezTo>
                  <a:cubicBezTo>
                    <a:pt x="233915" y="-761"/>
                    <a:pt x="172352" y="-6677"/>
                    <a:pt x="123671" y="8183"/>
                  </a:cubicBezTo>
                  <a:cubicBezTo>
                    <a:pt x="60056" y="27598"/>
                    <a:pt x="11889" y="89600"/>
                    <a:pt x="8868" y="156031"/>
                  </a:cubicBezTo>
                  <a:cubicBezTo>
                    <a:pt x="5960" y="218444"/>
                    <a:pt x="38566" y="276130"/>
                    <a:pt x="66212" y="332170"/>
                  </a:cubicBezTo>
                  <a:cubicBezTo>
                    <a:pt x="93859" y="388209"/>
                    <a:pt x="117686" y="452930"/>
                    <a:pt x="96994" y="511871"/>
                  </a:cubicBezTo>
                  <a:cubicBezTo>
                    <a:pt x="84852" y="546398"/>
                    <a:pt x="58916" y="573930"/>
                    <a:pt x="36970" y="603218"/>
                  </a:cubicBezTo>
                  <a:cubicBezTo>
                    <a:pt x="15024" y="632506"/>
                    <a:pt x="-4129" y="667591"/>
                    <a:pt x="773" y="703856"/>
                  </a:cubicBezTo>
                  <a:cubicBezTo>
                    <a:pt x="6303" y="744727"/>
                    <a:pt x="42100" y="776249"/>
                    <a:pt x="81204" y="789400"/>
                  </a:cubicBezTo>
                  <a:cubicBezTo>
                    <a:pt x="120308" y="802551"/>
                    <a:pt x="162604" y="800909"/>
                    <a:pt x="203817" y="799472"/>
                  </a:cubicBezTo>
                  <a:cubicBezTo>
                    <a:pt x="245030" y="798036"/>
                    <a:pt x="287497" y="797129"/>
                    <a:pt x="326145" y="811574"/>
                  </a:cubicBezTo>
                  <a:cubicBezTo>
                    <a:pt x="353221" y="821709"/>
                    <a:pt x="376992" y="838884"/>
                    <a:pt x="401959" y="853551"/>
                  </a:cubicBezTo>
                  <a:cubicBezTo>
                    <a:pt x="426869" y="868218"/>
                    <a:pt x="454458" y="880764"/>
                    <a:pt x="483358" y="880023"/>
                  </a:cubicBezTo>
                  <a:cubicBezTo>
                    <a:pt x="512316" y="879282"/>
                    <a:pt x="542470" y="861856"/>
                    <a:pt x="549824" y="833873"/>
                  </a:cubicBezTo>
                  <a:cubicBezTo>
                    <a:pt x="573138" y="745058"/>
                    <a:pt x="572226" y="646049"/>
                    <a:pt x="532039" y="563470"/>
                  </a:cubicBezTo>
                  <a:cubicBezTo>
                    <a:pt x="491909" y="480890"/>
                    <a:pt x="438099" y="403241"/>
                    <a:pt x="417919" y="31365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16" name="Google Shape;116;p9"/>
            <p:cNvSpPr/>
            <p:nvPr/>
          </p:nvSpPr>
          <p:spPr>
            <a:xfrm rot="-10459027" flipH="1">
              <a:off x="-503587" y="6508279"/>
              <a:ext cx="3514357" cy="1746551"/>
            </a:xfrm>
            <a:custGeom>
              <a:avLst/>
              <a:gdLst/>
              <a:ahLst/>
              <a:cxnLst/>
              <a:rect l="l" t="t" r="r" b="b"/>
              <a:pathLst>
                <a:path w="853989" h="424412" extrusionOk="0">
                  <a:moveTo>
                    <a:pt x="650315" y="401947"/>
                  </a:moveTo>
                  <a:cubicBezTo>
                    <a:pt x="713132" y="419674"/>
                    <a:pt x="785297" y="392655"/>
                    <a:pt x="823204" y="339472"/>
                  </a:cubicBezTo>
                  <a:cubicBezTo>
                    <a:pt x="861111" y="286345"/>
                    <a:pt x="863847" y="211158"/>
                    <a:pt x="832324" y="154036"/>
                  </a:cubicBezTo>
                  <a:cubicBezTo>
                    <a:pt x="800744" y="96896"/>
                    <a:pt x="737301" y="59554"/>
                    <a:pt x="672090" y="56818"/>
                  </a:cubicBezTo>
                  <a:cubicBezTo>
                    <a:pt x="617310" y="54526"/>
                    <a:pt x="563613" y="74591"/>
                    <a:pt x="508834" y="73970"/>
                  </a:cubicBezTo>
                  <a:cubicBezTo>
                    <a:pt x="405715" y="72807"/>
                    <a:pt x="313428" y="-572"/>
                    <a:pt x="210367" y="3"/>
                  </a:cubicBezTo>
                  <a:cubicBezTo>
                    <a:pt x="129366" y="454"/>
                    <a:pt x="50817" y="51676"/>
                    <a:pt x="17698" y="125620"/>
                  </a:cubicBezTo>
                  <a:cubicBezTo>
                    <a:pt x="-15363" y="199587"/>
                    <a:pt x="-1170" y="292273"/>
                    <a:pt x="52470" y="352924"/>
                  </a:cubicBezTo>
                  <a:cubicBezTo>
                    <a:pt x="94139" y="400123"/>
                    <a:pt x="161516" y="428909"/>
                    <a:pt x="224675" y="423836"/>
                  </a:cubicBezTo>
                  <a:cubicBezTo>
                    <a:pt x="280367" y="419447"/>
                    <a:pt x="329446" y="365864"/>
                    <a:pt x="383257" y="347224"/>
                  </a:cubicBezTo>
                  <a:cubicBezTo>
                    <a:pt x="427091" y="332004"/>
                    <a:pt x="475601" y="326418"/>
                    <a:pt x="519778" y="340270"/>
                  </a:cubicBezTo>
                  <a:cubicBezTo>
                    <a:pt x="565836" y="354691"/>
                    <a:pt x="603914" y="388893"/>
                    <a:pt x="650315" y="40194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17" name="Google Shape;117;p9"/>
            <p:cNvSpPr/>
            <p:nvPr/>
          </p:nvSpPr>
          <p:spPr>
            <a:xfrm rot="10800000">
              <a:off x="9700982" y="4810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18" name="Google Shape;118;p9"/>
            <p:cNvSpPr/>
            <p:nvPr/>
          </p:nvSpPr>
          <p:spPr>
            <a:xfrm rot="10800000">
              <a:off x="2937633" y="232114"/>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19" name="Google Shape;119;p9"/>
            <p:cNvSpPr/>
            <p:nvPr/>
          </p:nvSpPr>
          <p:spPr>
            <a:xfrm rot="10800000">
              <a:off x="9969544" y="69386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0" name="Google Shape;120;p9"/>
            <p:cNvSpPr/>
            <p:nvPr/>
          </p:nvSpPr>
          <p:spPr>
            <a:xfrm rot="10800000">
              <a:off x="732727" y="5683873"/>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1" name="Google Shape;121;p9"/>
            <p:cNvSpPr/>
            <p:nvPr/>
          </p:nvSpPr>
          <p:spPr>
            <a:xfrm rot="10800000">
              <a:off x="10059483" y="1010389"/>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22" name="Google Shape;122;p9"/>
            <p:cNvGrpSpPr/>
            <p:nvPr/>
          </p:nvGrpSpPr>
          <p:grpSpPr>
            <a:xfrm rot="10800000">
              <a:off x="10050852" y="481067"/>
              <a:ext cx="445070" cy="445070"/>
              <a:chOff x="4859377" y="6166974"/>
              <a:chExt cx="445070" cy="445070"/>
            </a:xfrm>
          </p:grpSpPr>
          <p:sp>
            <p:nvSpPr>
              <p:cNvPr id="123" name="Google Shape;123;p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4" name="Google Shape;124;p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25" name="Google Shape;125;p9"/>
            <p:cNvGrpSpPr/>
            <p:nvPr/>
          </p:nvGrpSpPr>
          <p:grpSpPr>
            <a:xfrm rot="10800000">
              <a:off x="193427" y="5158967"/>
              <a:ext cx="445070" cy="445070"/>
              <a:chOff x="4859377" y="6166974"/>
              <a:chExt cx="445070" cy="445070"/>
            </a:xfrm>
          </p:grpSpPr>
          <p:sp>
            <p:nvSpPr>
              <p:cNvPr id="126" name="Google Shape;126;p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7" name="Google Shape;127;p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28" name="Google Shape;128;p9"/>
            <p:cNvSpPr/>
            <p:nvPr/>
          </p:nvSpPr>
          <p:spPr>
            <a:xfrm rot="10800000">
              <a:off x="560407" y="605810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9"/>
        <p:cNvGrpSpPr/>
        <p:nvPr/>
      </p:nvGrpSpPr>
      <p:grpSpPr>
        <a:xfrm>
          <a:off x="0" y="0"/>
          <a:ext cx="0" cy="0"/>
          <a:chOff x="0" y="0"/>
          <a:chExt cx="0" cy="0"/>
        </a:xfrm>
      </p:grpSpPr>
      <p:sp>
        <p:nvSpPr>
          <p:cNvPr id="130" name="Google Shape;130;p10"/>
          <p:cNvSpPr>
            <a:spLocks noGrp="1"/>
          </p:cNvSpPr>
          <p:nvPr>
            <p:ph type="pic" idx="2"/>
          </p:nvPr>
        </p:nvSpPr>
        <p:spPr>
          <a:xfrm>
            <a:off x="-100" y="-67"/>
            <a:ext cx="12192755" cy="6857320"/>
          </a:xfrm>
          <a:prstGeom prst="rect">
            <a:avLst/>
          </a:prstGeom>
          <a:noFill/>
          <a:ln>
            <a:noFill/>
          </a:ln>
        </p:spPr>
      </p:sp>
      <p:sp>
        <p:nvSpPr>
          <p:cNvPr id="131" name="Google Shape;131;p10"/>
          <p:cNvSpPr txBox="1">
            <a:spLocks noGrp="1"/>
          </p:cNvSpPr>
          <p:nvPr>
            <p:ph type="title"/>
          </p:nvPr>
        </p:nvSpPr>
        <p:spPr>
          <a:xfrm>
            <a:off x="960062" y="5352069"/>
            <a:ext cx="10272698" cy="763617"/>
          </a:xfrm>
          <a:prstGeom prst="rect">
            <a:avLst/>
          </a:prstGeom>
          <a:solidFill>
            <a:schemeClr val="lt1"/>
          </a:solidFill>
        </p:spPr>
        <p:txBody>
          <a:bodyPr spcFirstLastPara="1" wrap="square" lIns="116050" tIns="116050" rIns="116050" bIns="116050" anchor="t" anchorCtr="0">
            <a:noAutofit/>
          </a:bodyPr>
          <a:lstStyle>
            <a:lvl1pPr lvl="0" algn="ctr" rtl="0">
              <a:spcBef>
                <a:spcPts val="0"/>
              </a:spcBef>
              <a:spcAft>
                <a:spcPts val="0"/>
              </a:spcAft>
              <a:buSzPts val="4400"/>
              <a:buNone/>
              <a:defRPr sz="3446"/>
            </a:lvl1pPr>
            <a:lvl2pPr lvl="1" algn="ctr" rtl="0">
              <a:spcBef>
                <a:spcPts val="0"/>
              </a:spcBef>
              <a:spcAft>
                <a:spcPts val="0"/>
              </a:spcAft>
              <a:buSzPts val="4400"/>
              <a:buNone/>
              <a:defRPr/>
            </a:lvl2pPr>
            <a:lvl3pPr lvl="2" algn="ctr" rtl="0">
              <a:spcBef>
                <a:spcPts val="0"/>
              </a:spcBef>
              <a:spcAft>
                <a:spcPts val="0"/>
              </a:spcAft>
              <a:buSzPts val="4400"/>
              <a:buNone/>
              <a:defRPr/>
            </a:lvl3pPr>
            <a:lvl4pPr lvl="3" algn="ctr" rtl="0">
              <a:spcBef>
                <a:spcPts val="0"/>
              </a:spcBef>
              <a:spcAft>
                <a:spcPts val="0"/>
              </a:spcAft>
              <a:buSzPts val="4400"/>
              <a:buNone/>
              <a:defRPr/>
            </a:lvl4pPr>
            <a:lvl5pPr lvl="4" algn="ctr" rtl="0">
              <a:spcBef>
                <a:spcPts val="0"/>
              </a:spcBef>
              <a:spcAft>
                <a:spcPts val="0"/>
              </a:spcAft>
              <a:buSzPts val="4400"/>
              <a:buNone/>
              <a:defRPr/>
            </a:lvl5pPr>
            <a:lvl6pPr lvl="5" algn="ctr" rtl="0">
              <a:spcBef>
                <a:spcPts val="0"/>
              </a:spcBef>
              <a:spcAft>
                <a:spcPts val="0"/>
              </a:spcAft>
              <a:buSzPts val="4400"/>
              <a:buNone/>
              <a:defRPr/>
            </a:lvl6pPr>
            <a:lvl7pPr lvl="6" algn="ctr" rtl="0">
              <a:spcBef>
                <a:spcPts val="0"/>
              </a:spcBef>
              <a:spcAft>
                <a:spcPts val="0"/>
              </a:spcAft>
              <a:buSzPts val="4400"/>
              <a:buNone/>
              <a:defRPr/>
            </a:lvl7pPr>
            <a:lvl8pPr lvl="7" algn="ctr" rtl="0">
              <a:spcBef>
                <a:spcPts val="0"/>
              </a:spcBef>
              <a:spcAft>
                <a:spcPts val="0"/>
              </a:spcAft>
              <a:buSzPts val="4400"/>
              <a:buNone/>
              <a:defRPr/>
            </a:lvl8pPr>
            <a:lvl9pPr lvl="8" algn="ctr" rtl="0">
              <a:spcBef>
                <a:spcPts val="0"/>
              </a:spcBef>
              <a:spcAft>
                <a:spcPts val="0"/>
              </a:spcAft>
              <a:buSzPts val="4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2"/>
        <p:cNvGrpSpPr/>
        <p:nvPr/>
      </p:nvGrpSpPr>
      <p:grpSpPr>
        <a:xfrm>
          <a:off x="0" y="0"/>
          <a:ext cx="0" cy="0"/>
          <a:chOff x="0" y="0"/>
          <a:chExt cx="0" cy="0"/>
        </a:xfrm>
      </p:grpSpPr>
      <p:sp>
        <p:nvSpPr>
          <p:cNvPr id="133" name="Google Shape;133;p11"/>
          <p:cNvSpPr txBox="1">
            <a:spLocks noGrp="1"/>
          </p:cNvSpPr>
          <p:nvPr>
            <p:ph type="title" hasCustomPrompt="1"/>
          </p:nvPr>
        </p:nvSpPr>
        <p:spPr>
          <a:xfrm>
            <a:off x="1712110" y="1717497"/>
            <a:ext cx="8768408" cy="2627365"/>
          </a:xfrm>
          <a:prstGeom prst="rect">
            <a:avLst/>
          </a:prstGeom>
        </p:spPr>
        <p:txBody>
          <a:bodyPr spcFirstLastPara="1" wrap="square" lIns="116050" tIns="116050" rIns="116050" bIns="116050" anchor="ctr" anchorCtr="0">
            <a:noAutofit/>
          </a:bodyPr>
          <a:lstStyle>
            <a:lvl1pPr lvl="0" algn="ctr">
              <a:spcBef>
                <a:spcPts val="0"/>
              </a:spcBef>
              <a:spcAft>
                <a:spcPts val="0"/>
              </a:spcAft>
              <a:buSzPts val="12200"/>
              <a:buNone/>
              <a:defRPr sz="11063"/>
            </a:lvl1pPr>
            <a:lvl2pPr lvl="1" algn="ctr">
              <a:spcBef>
                <a:spcPts val="0"/>
              </a:spcBef>
              <a:spcAft>
                <a:spcPts val="0"/>
              </a:spcAft>
              <a:buSzPts val="12200"/>
              <a:buNone/>
              <a:defRPr sz="11063"/>
            </a:lvl2pPr>
            <a:lvl3pPr lvl="2" algn="ctr">
              <a:spcBef>
                <a:spcPts val="0"/>
              </a:spcBef>
              <a:spcAft>
                <a:spcPts val="0"/>
              </a:spcAft>
              <a:buSzPts val="12200"/>
              <a:buNone/>
              <a:defRPr sz="11063"/>
            </a:lvl3pPr>
            <a:lvl4pPr lvl="3" algn="ctr">
              <a:spcBef>
                <a:spcPts val="0"/>
              </a:spcBef>
              <a:spcAft>
                <a:spcPts val="0"/>
              </a:spcAft>
              <a:buSzPts val="12200"/>
              <a:buNone/>
              <a:defRPr sz="11063"/>
            </a:lvl4pPr>
            <a:lvl5pPr lvl="4" algn="ctr">
              <a:spcBef>
                <a:spcPts val="0"/>
              </a:spcBef>
              <a:spcAft>
                <a:spcPts val="0"/>
              </a:spcAft>
              <a:buSzPts val="12200"/>
              <a:buNone/>
              <a:defRPr sz="11063"/>
            </a:lvl5pPr>
            <a:lvl6pPr lvl="5" algn="ctr">
              <a:spcBef>
                <a:spcPts val="0"/>
              </a:spcBef>
              <a:spcAft>
                <a:spcPts val="0"/>
              </a:spcAft>
              <a:buSzPts val="12200"/>
              <a:buNone/>
              <a:defRPr sz="11063"/>
            </a:lvl6pPr>
            <a:lvl7pPr lvl="6" algn="ctr">
              <a:spcBef>
                <a:spcPts val="0"/>
              </a:spcBef>
              <a:spcAft>
                <a:spcPts val="0"/>
              </a:spcAft>
              <a:buSzPts val="12200"/>
              <a:buNone/>
              <a:defRPr sz="11063"/>
            </a:lvl7pPr>
            <a:lvl8pPr lvl="7" algn="ctr">
              <a:spcBef>
                <a:spcPts val="0"/>
              </a:spcBef>
              <a:spcAft>
                <a:spcPts val="0"/>
              </a:spcAft>
              <a:buSzPts val="12200"/>
              <a:buNone/>
              <a:defRPr sz="11063"/>
            </a:lvl8pPr>
            <a:lvl9pPr lvl="8" algn="ctr">
              <a:spcBef>
                <a:spcPts val="0"/>
              </a:spcBef>
              <a:spcAft>
                <a:spcPts val="0"/>
              </a:spcAft>
              <a:buSzPts val="12200"/>
              <a:buNone/>
              <a:defRPr sz="11063"/>
            </a:lvl9pPr>
          </a:lstStyle>
          <a:p>
            <a:r>
              <a:t>xx%</a:t>
            </a:r>
          </a:p>
        </p:txBody>
      </p:sp>
      <p:sp>
        <p:nvSpPr>
          <p:cNvPr id="134" name="Google Shape;134;p11"/>
          <p:cNvSpPr txBox="1">
            <a:spLocks noGrp="1"/>
          </p:cNvSpPr>
          <p:nvPr>
            <p:ph type="subTitle" idx="1"/>
          </p:nvPr>
        </p:nvSpPr>
        <p:spPr>
          <a:xfrm>
            <a:off x="1712110" y="4345002"/>
            <a:ext cx="8768408" cy="662690"/>
          </a:xfrm>
          <a:prstGeom prst="rect">
            <a:avLst/>
          </a:prstGeom>
        </p:spPr>
        <p:txBody>
          <a:bodyPr spcFirstLastPara="1" wrap="square" lIns="116050" tIns="116050" rIns="116050" bIns="116050"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grpSp>
        <p:nvGrpSpPr>
          <p:cNvPr id="135" name="Google Shape;135;p11"/>
          <p:cNvGrpSpPr/>
          <p:nvPr/>
        </p:nvGrpSpPr>
        <p:grpSpPr>
          <a:xfrm flipH="1">
            <a:off x="-1318998" y="-1127692"/>
            <a:ext cx="14830635" cy="9160152"/>
            <a:chOff x="-999094" y="-1243594"/>
            <a:chExt cx="13001910" cy="10101612"/>
          </a:xfrm>
        </p:grpSpPr>
        <p:sp>
          <p:nvSpPr>
            <p:cNvPr id="136" name="Google Shape;136;p11"/>
            <p:cNvSpPr/>
            <p:nvPr/>
          </p:nvSpPr>
          <p:spPr>
            <a:xfrm flipH="1">
              <a:off x="9796607" y="704343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37" name="Google Shape;137;p11"/>
            <p:cNvSpPr/>
            <p:nvPr/>
          </p:nvSpPr>
          <p:spPr>
            <a:xfrm flipH="1">
              <a:off x="420833" y="6329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38" name="Google Shape;138;p11"/>
            <p:cNvSpPr/>
            <p:nvPr/>
          </p:nvSpPr>
          <p:spPr>
            <a:xfrm flipH="1">
              <a:off x="827669" y="68658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39" name="Google Shape;139;p11"/>
            <p:cNvSpPr/>
            <p:nvPr/>
          </p:nvSpPr>
          <p:spPr>
            <a:xfrm flipH="1">
              <a:off x="670590" y="22712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0" name="Google Shape;140;p11"/>
            <p:cNvSpPr/>
            <p:nvPr/>
          </p:nvSpPr>
          <p:spPr>
            <a:xfrm flipH="1">
              <a:off x="10019383" y="62126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41" name="Google Shape;141;p11"/>
            <p:cNvGrpSpPr/>
            <p:nvPr/>
          </p:nvGrpSpPr>
          <p:grpSpPr>
            <a:xfrm flipH="1">
              <a:off x="10146477" y="6688287"/>
              <a:ext cx="445070" cy="445070"/>
              <a:chOff x="4859377" y="6166974"/>
              <a:chExt cx="445070" cy="445070"/>
            </a:xfrm>
          </p:grpSpPr>
          <p:sp>
            <p:nvSpPr>
              <p:cNvPr id="142" name="Google Shape;142;p11"/>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3" name="Google Shape;143;p11"/>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44" name="Google Shape;144;p11"/>
            <p:cNvGrpSpPr/>
            <p:nvPr/>
          </p:nvGrpSpPr>
          <p:grpSpPr>
            <a:xfrm flipH="1">
              <a:off x="289052" y="654287"/>
              <a:ext cx="445070" cy="445070"/>
              <a:chOff x="4859377" y="6166974"/>
              <a:chExt cx="445070" cy="445070"/>
            </a:xfrm>
          </p:grpSpPr>
          <p:sp>
            <p:nvSpPr>
              <p:cNvPr id="145" name="Google Shape;145;p11"/>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6" name="Google Shape;146;p11"/>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47" name="Google Shape;147;p11"/>
            <p:cNvSpPr/>
            <p:nvPr/>
          </p:nvSpPr>
          <p:spPr>
            <a:xfrm flipH="1">
              <a:off x="951757" y="4009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8" name="Google Shape;148;p11"/>
            <p:cNvSpPr/>
            <p:nvPr/>
          </p:nvSpPr>
          <p:spPr>
            <a:xfrm rot="2404236" flipH="1">
              <a:off x="-676976" y="4103946"/>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49" name="Google Shape;149;p11"/>
            <p:cNvSpPr/>
            <p:nvPr/>
          </p:nvSpPr>
          <p:spPr>
            <a:xfrm rot="-9650089" flipH="1">
              <a:off x="6147432" y="6779916"/>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50" name="Google Shape;150;p11"/>
            <p:cNvSpPr/>
            <p:nvPr/>
          </p:nvSpPr>
          <p:spPr>
            <a:xfrm rot="-3460656">
              <a:off x="9857737" y="-906424"/>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028" y="593308"/>
            <a:ext cx="10290492" cy="763617"/>
          </a:xfrm>
          <a:prstGeom prst="rect">
            <a:avLst/>
          </a:prstGeom>
          <a:noFill/>
          <a:ln>
            <a:noFill/>
          </a:ln>
        </p:spPr>
        <p:txBody>
          <a:bodyPr spcFirstLastPara="1" wrap="square" lIns="116050" tIns="116050" rIns="116050" bIns="116050" anchor="t" anchorCtr="0">
            <a:noAutofit/>
          </a:bodyPr>
          <a:lstStyle>
            <a:lvl1pPr lvl="0"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1pPr>
            <a:lvl2pPr lvl="1"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2pPr>
            <a:lvl3pPr lvl="2"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3pPr>
            <a:lvl4pPr lvl="3"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4pPr>
            <a:lvl5pPr lvl="4"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5pPr>
            <a:lvl6pPr lvl="5"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6pPr>
            <a:lvl7pPr lvl="6"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7pPr>
            <a:lvl8pPr lvl="7"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8pPr>
            <a:lvl9pPr lvl="8"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951028" y="1536481"/>
            <a:ext cx="10290492" cy="4554771"/>
          </a:xfrm>
          <a:prstGeom prst="rect">
            <a:avLst/>
          </a:prstGeom>
          <a:noFill/>
          <a:ln>
            <a:noFill/>
          </a:ln>
        </p:spPr>
        <p:txBody>
          <a:bodyPr spcFirstLastPara="1" wrap="square" lIns="116050" tIns="116050" rIns="116050" bIns="116050" anchor="t" anchorCtr="0">
            <a:noAutofit/>
          </a:bodyPr>
          <a:lstStyle>
            <a:lvl1pPr marL="457200" lvl="0"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1pPr>
            <a:lvl2pPr marL="914400" lvl="1"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2pPr>
            <a:lvl3pPr marL="1371600" lvl="2"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3pPr>
            <a:lvl4pPr marL="1828800" lvl="3"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4pPr>
            <a:lvl5pPr marL="2286000" lvl="4"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5pPr>
            <a:lvl6pPr marL="2743200" lvl="5"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6pPr>
            <a:lvl7pPr marL="3200400" lvl="6"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7pPr>
            <a:lvl8pPr marL="3657600" lvl="7"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8pPr>
            <a:lvl9pPr marL="4114800" lvl="8"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www.cs.jhu.edu/~mdredze/datasets/sentiment/index2.html" TargetMode="Externa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3.wdp"/><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7"/>
          <p:cNvSpPr txBox="1">
            <a:spLocks noGrp="1"/>
          </p:cNvSpPr>
          <p:nvPr>
            <p:ph type="ctrTitle"/>
          </p:nvPr>
        </p:nvSpPr>
        <p:spPr>
          <a:xfrm>
            <a:off x="518717" y="792781"/>
            <a:ext cx="7889214" cy="834642"/>
          </a:xfrm>
          <a:prstGeom prst="rect">
            <a:avLst/>
          </a:prstGeom>
        </p:spPr>
        <p:txBody>
          <a:bodyPr spcFirstLastPara="1" wrap="square" lIns="105234" tIns="105234" rIns="105234" bIns="105234" anchor="b" anchorCtr="0">
            <a:noAutofit/>
          </a:bodyPr>
          <a:lstStyle/>
          <a:p>
            <a:r>
              <a:rPr lang="es" dirty="0"/>
              <a:t>Sentimental Analysis</a:t>
            </a:r>
            <a:endParaRPr dirty="0"/>
          </a:p>
        </p:txBody>
      </p:sp>
      <p:pic>
        <p:nvPicPr>
          <p:cNvPr id="2" name="Picture 1"/>
          <p:cNvPicPr>
            <a:picLocks noChangeAspect="1"/>
          </p:cNvPicPr>
          <p:nvPr/>
        </p:nvPicPr>
        <p:blipFill>
          <a:blip r:embed="rId3"/>
          <a:stretch>
            <a:fillRect/>
          </a:stretch>
        </p:blipFill>
        <p:spPr>
          <a:xfrm>
            <a:off x="4570229" y="1627423"/>
            <a:ext cx="6700284" cy="2026836"/>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0" b="90000" l="0" r="100000">
                        <a14:foregroundMark x1="15625" y1="47143" x2="15848" y2="54286"/>
                        <a14:foregroundMark x1="74777" y1="47500" x2="74330" y2="57857"/>
                        <a14:foregroundMark x1="55580" y1="22857" x2="58036" y2="24643"/>
                        <a14:foregroundMark x1="90848" y1="22857" x2="90625" y2="27857"/>
                        <a14:backgroundMark x1="31473" y1="9286" x2="30580" y2="52857"/>
                      </a14:backgroundRemoval>
                    </a14:imgEffect>
                  </a14:imgLayer>
                </a14:imgProps>
              </a:ext>
            </a:extLst>
          </a:blip>
          <a:stretch>
            <a:fillRect/>
          </a:stretch>
        </p:blipFill>
        <p:spPr>
          <a:xfrm>
            <a:off x="-131135" y="2382579"/>
            <a:ext cx="5638800" cy="3524250"/>
          </a:xfrm>
          <a:prstGeom prst="rect">
            <a:avLst/>
          </a:prstGeom>
        </p:spPr>
      </p:pic>
      <p:sp>
        <p:nvSpPr>
          <p:cNvPr id="4" name="Rectangle 3"/>
          <p:cNvSpPr/>
          <p:nvPr/>
        </p:nvSpPr>
        <p:spPr>
          <a:xfrm>
            <a:off x="5507665" y="4894913"/>
            <a:ext cx="5645889" cy="1200329"/>
          </a:xfrm>
          <a:prstGeom prst="rect">
            <a:avLst/>
          </a:prstGeom>
        </p:spPr>
        <p:txBody>
          <a:bodyPr wrap="square">
            <a:spAutoFit/>
          </a:bodyPr>
          <a:lstStyle/>
          <a:p>
            <a:r>
              <a:rPr lang="en-US" sz="1800" dirty="0"/>
              <a:t>Student`s Name: </a:t>
            </a:r>
          </a:p>
          <a:p>
            <a:r>
              <a:rPr lang="en-US" sz="1800" dirty="0"/>
              <a:t>	Isaac </a:t>
            </a:r>
            <a:r>
              <a:rPr lang="en-US" sz="1800" dirty="0" err="1"/>
              <a:t>Chinagorom</a:t>
            </a:r>
            <a:r>
              <a:rPr lang="en-US" sz="1800" dirty="0"/>
              <a:t> </a:t>
            </a:r>
            <a:r>
              <a:rPr lang="en-US" sz="1800" dirty="0" err="1"/>
              <a:t>Esonotu</a:t>
            </a:r>
            <a:r>
              <a:rPr lang="en-US" sz="1800" dirty="0"/>
              <a:t> - A00162779</a:t>
            </a:r>
          </a:p>
          <a:p>
            <a:r>
              <a:rPr lang="en-US" sz="1800" dirty="0"/>
              <a:t>	Cristobal Gonzalez - A00083919</a:t>
            </a:r>
          </a:p>
          <a:p>
            <a:r>
              <a:rPr lang="en-US" sz="1800" dirty="0"/>
              <a:t>Course: ISY503 Intelligent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5" name="TextBox 4"/>
          <p:cNvSpPr txBox="1"/>
          <p:nvPr/>
        </p:nvSpPr>
        <p:spPr>
          <a:xfrm>
            <a:off x="489857" y="827316"/>
            <a:ext cx="2460171" cy="400110"/>
          </a:xfrm>
          <a:prstGeom prst="rect">
            <a:avLst/>
          </a:prstGeom>
          <a:noFill/>
        </p:spPr>
        <p:txBody>
          <a:bodyPr wrap="square" rtlCol="0">
            <a:spAutoFit/>
          </a:bodyPr>
          <a:lstStyle/>
          <a:p>
            <a:pPr algn="ctr"/>
            <a:r>
              <a:rPr lang="en-US" sz="2000" dirty="0">
                <a:solidFill>
                  <a:srgbClr val="00B0F0"/>
                </a:solidFill>
                <a:latin typeface="Arial Black" panose="020B0A04020102020204" pitchFamily="34" charset="0"/>
              </a:rPr>
              <a:t>Layers used</a:t>
            </a:r>
          </a:p>
        </p:txBody>
      </p:sp>
      <p:graphicFrame>
        <p:nvGraphicFramePr>
          <p:cNvPr id="6" name="Diagram 5"/>
          <p:cNvGraphicFramePr/>
          <p:nvPr>
            <p:extLst>
              <p:ext uri="{D42A27DB-BD31-4B8C-83A1-F6EECF244321}">
                <p14:modId xmlns:p14="http://schemas.microsoft.com/office/powerpoint/2010/main" val="329254522"/>
              </p:ext>
            </p:extLst>
          </p:nvPr>
        </p:nvGraphicFramePr>
        <p:xfrm>
          <a:off x="-326572" y="1385462"/>
          <a:ext cx="4619172" cy="3079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4216399" y="827316"/>
            <a:ext cx="3664857" cy="400110"/>
          </a:xfrm>
          <a:prstGeom prst="rect">
            <a:avLst/>
          </a:prstGeom>
          <a:noFill/>
        </p:spPr>
        <p:txBody>
          <a:bodyPr wrap="square" rtlCol="0">
            <a:spAutoFit/>
          </a:bodyPr>
          <a:lstStyle/>
          <a:p>
            <a:pPr algn="ctr"/>
            <a:r>
              <a:rPr lang="en-US" sz="2000" dirty="0">
                <a:solidFill>
                  <a:srgbClr val="00B0F0"/>
                </a:solidFill>
                <a:latin typeface="Arial Black" panose="020B0A04020102020204" pitchFamily="34" charset="0"/>
              </a:rPr>
              <a:t>Compilation Settings</a:t>
            </a:r>
          </a:p>
        </p:txBody>
      </p:sp>
      <p:graphicFrame>
        <p:nvGraphicFramePr>
          <p:cNvPr id="7" name="Diagram 6"/>
          <p:cNvGraphicFramePr/>
          <p:nvPr>
            <p:extLst>
              <p:ext uri="{D42A27DB-BD31-4B8C-83A1-F6EECF244321}">
                <p14:modId xmlns:p14="http://schemas.microsoft.com/office/powerpoint/2010/main" val="1698006655"/>
              </p:ext>
            </p:extLst>
          </p:nvPr>
        </p:nvGraphicFramePr>
        <p:xfrm>
          <a:off x="3512458" y="1385462"/>
          <a:ext cx="4597399" cy="30649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TextBox 10"/>
          <p:cNvSpPr txBox="1"/>
          <p:nvPr/>
        </p:nvSpPr>
        <p:spPr>
          <a:xfrm>
            <a:off x="7797799" y="827316"/>
            <a:ext cx="3664857" cy="400110"/>
          </a:xfrm>
          <a:prstGeom prst="rect">
            <a:avLst/>
          </a:prstGeom>
          <a:noFill/>
        </p:spPr>
        <p:txBody>
          <a:bodyPr wrap="square" rtlCol="0">
            <a:spAutoFit/>
          </a:bodyPr>
          <a:lstStyle/>
          <a:p>
            <a:pPr algn="ctr"/>
            <a:r>
              <a:rPr lang="en-US" sz="2000" dirty="0">
                <a:solidFill>
                  <a:srgbClr val="00B0F0"/>
                </a:solidFill>
                <a:latin typeface="Arial Black" panose="020B0A04020102020204" pitchFamily="34" charset="0"/>
              </a:rPr>
              <a:t>Training Setup</a:t>
            </a:r>
          </a:p>
        </p:txBody>
      </p:sp>
      <p:sp>
        <p:nvSpPr>
          <p:cNvPr id="8" name="Rectangle 7"/>
          <p:cNvSpPr/>
          <p:nvPr/>
        </p:nvSpPr>
        <p:spPr>
          <a:xfrm>
            <a:off x="8643257" y="1385462"/>
            <a:ext cx="2667000" cy="2741776"/>
          </a:xfrm>
          <a:prstGeom prst="rect">
            <a:avLst/>
          </a:prstGeom>
        </p:spPr>
        <p:txBody>
          <a:bodyPr wrap="square">
            <a:spAutoFit/>
          </a:bodyPr>
          <a:lstStyle/>
          <a:p>
            <a:pPr marL="285750" indent="-285750">
              <a:lnSpc>
                <a:spcPct val="250000"/>
              </a:lnSpc>
              <a:buFont typeface="Wingdings" panose="05000000000000000000" pitchFamily="2" charset="2"/>
              <a:buChar char="v"/>
            </a:pPr>
            <a:r>
              <a:rPr lang="en-US" sz="1800" dirty="0"/>
              <a:t>Batch Size: 50</a:t>
            </a:r>
          </a:p>
          <a:p>
            <a:pPr marL="285750" indent="-285750">
              <a:lnSpc>
                <a:spcPct val="250000"/>
              </a:lnSpc>
              <a:buFont typeface="Wingdings" panose="05000000000000000000" pitchFamily="2" charset="2"/>
              <a:buChar char="v"/>
            </a:pPr>
            <a:r>
              <a:rPr lang="en-US" sz="1800" dirty="0"/>
              <a:t>Epochs: 50</a:t>
            </a:r>
          </a:p>
          <a:p>
            <a:pPr marL="285750" indent="-285750">
              <a:lnSpc>
                <a:spcPct val="250000"/>
              </a:lnSpc>
              <a:buFont typeface="Wingdings" panose="05000000000000000000" pitchFamily="2" charset="2"/>
              <a:buChar char="v"/>
            </a:pPr>
            <a:r>
              <a:rPr lang="en-US" sz="1800" dirty="0"/>
              <a:t>Validation Split: 20% of training data</a:t>
            </a:r>
          </a:p>
        </p:txBody>
      </p:sp>
      <p:sp>
        <p:nvSpPr>
          <p:cNvPr id="13" name="Google Shape;856;p37"/>
          <p:cNvSpPr txBox="1">
            <a:spLocks noGrp="1"/>
          </p:cNvSpPr>
          <p:nvPr>
            <p:ph type="title"/>
          </p:nvPr>
        </p:nvSpPr>
        <p:spPr>
          <a:xfrm>
            <a:off x="2263372" y="-15319"/>
            <a:ext cx="8166650" cy="763617"/>
          </a:xfrm>
          <a:prstGeom prst="rect">
            <a:avLst/>
          </a:prstGeom>
        </p:spPr>
        <p:txBody>
          <a:bodyPr spcFirstLastPara="1" wrap="square" lIns="105234" tIns="105234" rIns="105234" bIns="105234" anchor="t" anchorCtr="0">
            <a:noAutofit/>
          </a:bodyPr>
          <a:lstStyle/>
          <a:p>
            <a:pPr algn="ctr"/>
            <a:r>
              <a:rPr lang="en-US" dirty="0"/>
              <a:t>Model Building</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12" name="Google Shape;856;p37"/>
          <p:cNvSpPr txBox="1">
            <a:spLocks noGrp="1"/>
          </p:cNvSpPr>
          <p:nvPr>
            <p:ph type="title"/>
          </p:nvPr>
        </p:nvSpPr>
        <p:spPr>
          <a:xfrm>
            <a:off x="2176286" y="430995"/>
            <a:ext cx="8166650" cy="763617"/>
          </a:xfrm>
          <a:prstGeom prst="rect">
            <a:avLst/>
          </a:prstGeom>
        </p:spPr>
        <p:txBody>
          <a:bodyPr spcFirstLastPara="1" wrap="square" lIns="105234" tIns="105234" rIns="105234" bIns="105234" anchor="t" anchorCtr="0">
            <a:noAutofit/>
          </a:bodyPr>
          <a:lstStyle/>
          <a:p>
            <a:pPr algn="ctr"/>
            <a:r>
              <a:rPr lang="en-US" dirty="0"/>
              <a:t>Model Evaluation</a:t>
            </a:r>
            <a:endParaRPr dirty="0"/>
          </a:p>
        </p:txBody>
      </p:sp>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ackgroundRemoval t="0" b="100000" l="2447" r="95426">
                        <a14:foregroundMark x1="40532" y1="41812" x2="45426" y2="40418"/>
                        <a14:foregroundMark x1="42766" y1="62369" x2="45000" y2="63589"/>
                        <a14:foregroundMark x1="65957" y1="69164" x2="67553" y2="76307"/>
                        <a14:foregroundMark x1="69149" y1="23519" x2="66596" y2="27700"/>
                        <a14:foregroundMark x1="77340" y1="33101" x2="80106" y2="37456"/>
                        <a14:foregroundMark x1="66915" y1="93031" x2="66596" y2="93728"/>
                        <a14:foregroundMark x1="70106" y1="93206" x2="70106" y2="94077"/>
                        <a14:foregroundMark x1="74574" y1="92857" x2="74574" y2="93206"/>
                        <a14:foregroundMark x1="77660" y1="92683" x2="77553" y2="93031"/>
                        <a14:foregroundMark x1="76809" y1="96516" x2="76809" y2="96516"/>
                        <a14:foregroundMark x1="24362" y1="19512" x2="24362" y2="19512"/>
                        <a14:foregroundMark x1="20957" y1="19512" x2="20957" y2="19512"/>
                        <a14:foregroundMark x1="19255" y1="19512" x2="19255" y2="19512"/>
                        <a14:foregroundMark x1="12447" y1="19861" x2="12447" y2="19861"/>
                        <a14:foregroundMark x1="10426" y1="19686" x2="10426" y2="19686"/>
                        <a14:foregroundMark x1="60851" y1="6620" x2="60851" y2="6620"/>
                        <a14:foregroundMark x1="67447" y1="5923" x2="67447" y2="5923"/>
                        <a14:foregroundMark x1="71809" y1="5923" x2="71809" y2="5923"/>
                        <a14:foregroundMark x1="73617" y1="5923" x2="73617" y2="5923"/>
                        <a14:foregroundMark x1="78723" y1="5923" x2="78723" y2="5923"/>
                        <a14:foregroundMark x1="78085" y1="9582" x2="78085" y2="9582"/>
                        <a14:foregroundMark x1="14043" y1="82056" x2="14043" y2="82056"/>
                        <a14:foregroundMark x1="15532" y1="82578" x2="15532" y2="83275"/>
                        <a14:foregroundMark x1="20213" y1="82404" x2="20213" y2="82404"/>
                        <a14:foregroundMark x1="22340" y1="82230" x2="22340" y2="82230"/>
                        <a14:foregroundMark x1="24787" y1="81533" x2="24787" y2="81533"/>
                        <a14:foregroundMark x1="26809" y1="81882" x2="26809" y2="81882"/>
                        <a14:foregroundMark x1="30532" y1="81882" x2="30532" y2="81882"/>
                        <a14:foregroundMark x1="8936" y1="81882" x2="8936" y2="81882"/>
                        <a14:foregroundMark x1="3617" y1="82056" x2="3617" y2="82056"/>
                      </a14:backgroundRemoval>
                    </a14:imgEffect>
                  </a14:imgLayer>
                </a14:imgProps>
              </a:ext>
            </a:extLst>
          </a:blip>
          <a:stretch>
            <a:fillRect/>
          </a:stretch>
        </p:blipFill>
        <p:spPr>
          <a:xfrm>
            <a:off x="7614557" y="812803"/>
            <a:ext cx="4712859" cy="2877852"/>
          </a:xfrm>
          <a:prstGeom prst="rect">
            <a:avLst/>
          </a:prstGeom>
        </p:spPr>
      </p:pic>
      <p:pic>
        <p:nvPicPr>
          <p:cNvPr id="4" name="Picture 3"/>
          <p:cNvPicPr>
            <a:picLocks noChangeAspect="1"/>
          </p:cNvPicPr>
          <p:nvPr/>
        </p:nvPicPr>
        <p:blipFill>
          <a:blip r:embed="rId5"/>
          <a:stretch>
            <a:fillRect/>
          </a:stretch>
        </p:blipFill>
        <p:spPr>
          <a:xfrm>
            <a:off x="816000" y="3989613"/>
            <a:ext cx="10551621" cy="2073729"/>
          </a:xfrm>
          <a:prstGeom prst="rect">
            <a:avLst/>
          </a:prstGeom>
        </p:spPr>
      </p:pic>
      <p:sp>
        <p:nvSpPr>
          <p:cNvPr id="5" name="Rectangle 4"/>
          <p:cNvSpPr/>
          <p:nvPr/>
        </p:nvSpPr>
        <p:spPr>
          <a:xfrm>
            <a:off x="1284514" y="1194612"/>
            <a:ext cx="6553200" cy="2785378"/>
          </a:xfrm>
          <a:prstGeom prst="rect">
            <a:avLst/>
          </a:prstGeom>
        </p:spPr>
        <p:txBody>
          <a:bodyPr wrap="square">
            <a:spAutoFit/>
          </a:bodyPr>
          <a:lstStyle/>
          <a:p>
            <a:pPr>
              <a:lnSpc>
                <a:spcPct val="250000"/>
              </a:lnSpc>
            </a:pPr>
            <a:r>
              <a:rPr lang="en-US" dirty="0">
                <a:latin typeface="Franklin Gothic Heavy" panose="020B0903020102020204" pitchFamily="34" charset="0"/>
              </a:rPr>
              <a:t>Accuracy</a:t>
            </a:r>
          </a:p>
          <a:p>
            <a:pPr marL="285750" indent="-285750">
              <a:lnSpc>
                <a:spcPct val="250000"/>
              </a:lnSpc>
              <a:buFont typeface="Wingdings" panose="05000000000000000000" pitchFamily="2" charset="2"/>
              <a:buChar char="v"/>
            </a:pPr>
            <a:r>
              <a:rPr lang="en-US" dirty="0"/>
              <a:t>  Measures the percentage of correctly classified reviews</a:t>
            </a:r>
          </a:p>
          <a:p>
            <a:pPr marL="285750" indent="-285750">
              <a:lnSpc>
                <a:spcPct val="250000"/>
              </a:lnSpc>
              <a:buFont typeface="Wingdings" panose="05000000000000000000" pitchFamily="2" charset="2"/>
              <a:buChar char="v"/>
            </a:pPr>
            <a:r>
              <a:rPr lang="en-US" dirty="0"/>
              <a:t>  The test accuracy result showed the model had an accuracy of </a:t>
            </a:r>
            <a:r>
              <a:rPr lang="en-US" b="1" dirty="0"/>
              <a:t>73 .6%</a:t>
            </a:r>
          </a:p>
          <a:p>
            <a:pPr marL="285750" indent="-285750">
              <a:lnSpc>
                <a:spcPct val="250000"/>
              </a:lnSpc>
              <a:buFont typeface="Wingdings" panose="05000000000000000000" pitchFamily="2" charset="2"/>
              <a:buChar char="v"/>
            </a:pPr>
            <a:r>
              <a:rPr lang="en-US" dirty="0"/>
              <a:t>The results demonstrated the model’s ability will have high chances of correct categorizing sentiments into either positive or negative sentiments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20" name="Google Shape;920;p40"/>
          <p:cNvSpPr/>
          <p:nvPr/>
        </p:nvSpPr>
        <p:spPr>
          <a:xfrm rot="-1919467">
            <a:off x="209545" y="-200506"/>
            <a:ext cx="2350260" cy="1839519"/>
          </a:xfrm>
          <a:custGeom>
            <a:avLst/>
            <a:gdLst/>
            <a:ahLst/>
            <a:cxnLst/>
            <a:rect l="l" t="t" r="r" b="b"/>
            <a:pathLst>
              <a:path w="1217837" h="953186" extrusionOk="0">
                <a:moveTo>
                  <a:pt x="1062295" y="604459"/>
                </a:moveTo>
                <a:cubicBezTo>
                  <a:pt x="861414" y="661161"/>
                  <a:pt x="683844" y="582200"/>
                  <a:pt x="532437" y="793057"/>
                </a:cubicBezTo>
                <a:cubicBezTo>
                  <a:pt x="381029" y="1003880"/>
                  <a:pt x="132235" y="1000046"/>
                  <a:pt x="33729" y="819660"/>
                </a:cubicBezTo>
                <a:cubicBezTo>
                  <a:pt x="-43061" y="679043"/>
                  <a:pt x="-1358" y="507853"/>
                  <a:pt x="291175" y="391837"/>
                </a:cubicBezTo>
                <a:cubicBezTo>
                  <a:pt x="583709" y="275855"/>
                  <a:pt x="553373" y="89192"/>
                  <a:pt x="878142" y="10265"/>
                </a:cubicBezTo>
                <a:cubicBezTo>
                  <a:pt x="1277767" y="-86885"/>
                  <a:pt x="1305389" y="535813"/>
                  <a:pt x="1062295" y="604459"/>
                </a:cubicBezTo>
                <a:close/>
              </a:path>
            </a:pathLst>
          </a:custGeom>
          <a:solidFill>
            <a:schemeClr val="lt2"/>
          </a:solidFill>
          <a:ln>
            <a:noFill/>
          </a:ln>
        </p:spPr>
        <p:txBody>
          <a:bodyPr spcFirstLastPara="1" wrap="square" lIns="62184" tIns="31081" rIns="62184" bIns="31081" anchor="ctr" anchorCtr="0">
            <a:noAutofit/>
          </a:bodyPr>
          <a:lstStyle/>
          <a:p>
            <a:endParaRPr sz="1270"/>
          </a:p>
        </p:txBody>
      </p:sp>
      <p:sp>
        <p:nvSpPr>
          <p:cNvPr id="921" name="Google Shape;921;p40"/>
          <p:cNvSpPr/>
          <p:nvPr/>
        </p:nvSpPr>
        <p:spPr>
          <a:xfrm rot="-4937950">
            <a:off x="3351528" y="5859986"/>
            <a:ext cx="1410829" cy="1513366"/>
          </a:xfrm>
          <a:custGeom>
            <a:avLst/>
            <a:gdLst/>
            <a:ahLst/>
            <a:cxnLst/>
            <a:rect l="l" t="t" r="r" b="b"/>
            <a:pathLst>
              <a:path w="387874" h="416064" extrusionOk="0">
                <a:moveTo>
                  <a:pt x="114682" y="299276"/>
                </a:moveTo>
                <a:cubicBezTo>
                  <a:pt x="130005" y="365290"/>
                  <a:pt x="194845" y="413623"/>
                  <a:pt x="264400" y="415983"/>
                </a:cubicBezTo>
                <a:cubicBezTo>
                  <a:pt x="333955" y="418343"/>
                  <a:pt x="355171" y="368830"/>
                  <a:pt x="322167" y="326392"/>
                </a:cubicBezTo>
                <a:cubicBezTo>
                  <a:pt x="289162" y="283953"/>
                  <a:pt x="322953" y="235621"/>
                  <a:pt x="358711" y="200256"/>
                </a:cubicBezTo>
                <a:cubicBezTo>
                  <a:pt x="390576" y="168745"/>
                  <a:pt x="398459" y="104987"/>
                  <a:pt x="371679" y="74115"/>
                </a:cubicBezTo>
                <a:cubicBezTo>
                  <a:pt x="343389" y="41498"/>
                  <a:pt x="284049" y="44644"/>
                  <a:pt x="226681" y="67041"/>
                </a:cubicBezTo>
                <a:cubicBezTo>
                  <a:pt x="215218" y="71515"/>
                  <a:pt x="181222" y="95605"/>
                  <a:pt x="155952" y="50538"/>
                </a:cubicBezTo>
                <a:cubicBezTo>
                  <a:pt x="120588" y="-12530"/>
                  <a:pt x="68390" y="-4327"/>
                  <a:pt x="40425" y="10460"/>
                </a:cubicBezTo>
                <a:cubicBezTo>
                  <a:pt x="-10855" y="37576"/>
                  <a:pt x="-12622" y="94157"/>
                  <a:pt x="30997" y="137775"/>
                </a:cubicBezTo>
                <a:cubicBezTo>
                  <a:pt x="74615" y="181394"/>
                  <a:pt x="99372" y="233261"/>
                  <a:pt x="114694" y="299281"/>
                </a:cubicBezTo>
                <a:close/>
              </a:path>
            </a:pathLst>
          </a:custGeom>
          <a:solidFill>
            <a:schemeClr val="lt2"/>
          </a:solidFill>
          <a:ln>
            <a:noFill/>
          </a:ln>
        </p:spPr>
        <p:txBody>
          <a:bodyPr spcFirstLastPara="1" wrap="square" lIns="62184" tIns="31081" rIns="62184" bIns="31081" anchor="ctr" anchorCtr="0">
            <a:noAutofit/>
          </a:bodyPr>
          <a:lstStyle/>
          <a:p>
            <a:endParaRPr sz="1270"/>
          </a:p>
        </p:txBody>
      </p:sp>
      <p:pic>
        <p:nvPicPr>
          <p:cNvPr id="4" name="Picture 3"/>
          <p:cNvPicPr>
            <a:picLocks noChangeAspect="1"/>
          </p:cNvPicPr>
          <p:nvPr/>
        </p:nvPicPr>
        <p:blipFill>
          <a:blip r:embed="rId3"/>
          <a:stretch>
            <a:fillRect/>
          </a:stretch>
        </p:blipFill>
        <p:spPr>
          <a:xfrm>
            <a:off x="492577" y="1913164"/>
            <a:ext cx="3927021" cy="3238070"/>
          </a:xfrm>
          <a:prstGeom prst="rect">
            <a:avLst/>
          </a:prstGeom>
        </p:spPr>
      </p:pic>
      <p:sp>
        <p:nvSpPr>
          <p:cNvPr id="13" name="Google Shape;856;p37"/>
          <p:cNvSpPr txBox="1">
            <a:spLocks noGrp="1"/>
          </p:cNvSpPr>
          <p:nvPr>
            <p:ph type="title"/>
          </p:nvPr>
        </p:nvSpPr>
        <p:spPr>
          <a:xfrm>
            <a:off x="2868616" y="233078"/>
            <a:ext cx="8166650" cy="763617"/>
          </a:xfrm>
          <a:prstGeom prst="rect">
            <a:avLst/>
          </a:prstGeom>
        </p:spPr>
        <p:txBody>
          <a:bodyPr spcFirstLastPara="1" wrap="square" lIns="105234" tIns="105234" rIns="105234" bIns="105234" anchor="t" anchorCtr="0">
            <a:noAutofit/>
          </a:bodyPr>
          <a:lstStyle/>
          <a:p>
            <a:pPr algn="ctr"/>
            <a:r>
              <a:rPr lang="en-US" dirty="0"/>
              <a:t>Custom Predictions</a:t>
            </a:r>
            <a:endParaRPr dirty="0"/>
          </a:p>
        </p:txBody>
      </p:sp>
      <p:cxnSp>
        <p:nvCxnSpPr>
          <p:cNvPr id="918" name="Google Shape;918;p40"/>
          <p:cNvCxnSpPr/>
          <p:nvPr/>
        </p:nvCxnSpPr>
        <p:spPr>
          <a:xfrm>
            <a:off x="4144028" y="135106"/>
            <a:ext cx="0" cy="7184040"/>
          </a:xfrm>
          <a:prstGeom prst="straightConnector1">
            <a:avLst/>
          </a:prstGeom>
          <a:noFill/>
          <a:ln w="28575" cap="rnd" cmpd="sng">
            <a:solidFill>
              <a:schemeClr val="dk1"/>
            </a:solidFill>
            <a:prstDash val="dash"/>
            <a:round/>
            <a:headEnd type="none" w="med" len="med"/>
            <a:tailEnd type="none" w="med" len="med"/>
          </a:ln>
        </p:spPr>
      </p:cxnSp>
      <p:pic>
        <p:nvPicPr>
          <p:cNvPr id="9" name="Picture 8">
            <a:extLst>
              <a:ext uri="{FF2B5EF4-FFF2-40B4-BE49-F238E27FC236}">
                <a16:creationId xmlns:a16="http://schemas.microsoft.com/office/drawing/2014/main" id="{F88F6815-34A4-42B2-F659-E93330030FDF}"/>
              </a:ext>
            </a:extLst>
          </p:cNvPr>
          <p:cNvPicPr>
            <a:picLocks noChangeAspect="1"/>
          </p:cNvPicPr>
          <p:nvPr/>
        </p:nvPicPr>
        <p:blipFill>
          <a:blip r:embed="rId4"/>
          <a:stretch>
            <a:fillRect/>
          </a:stretch>
        </p:blipFill>
        <p:spPr>
          <a:xfrm>
            <a:off x="4685643" y="910692"/>
            <a:ext cx="5654530" cy="52430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2">
          <a:extLst>
            <a:ext uri="{FF2B5EF4-FFF2-40B4-BE49-F238E27FC236}">
              <a16:creationId xmlns:a16="http://schemas.microsoft.com/office/drawing/2014/main" id="{7D5115A8-B24C-D9DB-C5E0-3F5538BFD82C}"/>
            </a:ext>
          </a:extLst>
        </p:cNvPr>
        <p:cNvGrpSpPr/>
        <p:nvPr/>
      </p:nvGrpSpPr>
      <p:grpSpPr>
        <a:xfrm>
          <a:off x="0" y="0"/>
          <a:ext cx="0" cy="0"/>
          <a:chOff x="0" y="0"/>
          <a:chExt cx="0" cy="0"/>
        </a:xfrm>
      </p:grpSpPr>
      <p:sp>
        <p:nvSpPr>
          <p:cNvPr id="12" name="Google Shape;856;p37">
            <a:extLst>
              <a:ext uri="{FF2B5EF4-FFF2-40B4-BE49-F238E27FC236}">
                <a16:creationId xmlns:a16="http://schemas.microsoft.com/office/drawing/2014/main" id="{6867A193-9EB4-FF33-11C3-D9E75BB3B2B0}"/>
              </a:ext>
            </a:extLst>
          </p:cNvPr>
          <p:cNvSpPr txBox="1">
            <a:spLocks noGrp="1"/>
          </p:cNvSpPr>
          <p:nvPr>
            <p:ph type="title"/>
          </p:nvPr>
        </p:nvSpPr>
        <p:spPr>
          <a:xfrm>
            <a:off x="2176286" y="430995"/>
            <a:ext cx="8166650" cy="763617"/>
          </a:xfrm>
          <a:prstGeom prst="rect">
            <a:avLst/>
          </a:prstGeom>
        </p:spPr>
        <p:txBody>
          <a:bodyPr spcFirstLastPara="1" wrap="square" lIns="105234" tIns="105234" rIns="105234" bIns="105234" anchor="t" anchorCtr="0">
            <a:noAutofit/>
          </a:bodyPr>
          <a:lstStyle/>
          <a:p>
            <a:pPr algn="ctr"/>
            <a:r>
              <a:rPr lang="en-US" dirty="0"/>
              <a:t>User Interface</a:t>
            </a:r>
            <a:endParaRPr dirty="0"/>
          </a:p>
        </p:txBody>
      </p:sp>
      <p:sp>
        <p:nvSpPr>
          <p:cNvPr id="5" name="Rectangle 4">
            <a:extLst>
              <a:ext uri="{FF2B5EF4-FFF2-40B4-BE49-F238E27FC236}">
                <a16:creationId xmlns:a16="http://schemas.microsoft.com/office/drawing/2014/main" id="{2581BDDC-1DC2-A75C-C078-576F8A07F0BB}"/>
              </a:ext>
            </a:extLst>
          </p:cNvPr>
          <p:cNvSpPr/>
          <p:nvPr/>
        </p:nvSpPr>
        <p:spPr>
          <a:xfrm>
            <a:off x="1284514" y="1194612"/>
            <a:ext cx="3789994" cy="1075744"/>
          </a:xfrm>
          <a:prstGeom prst="rect">
            <a:avLst/>
          </a:prstGeom>
        </p:spPr>
        <p:txBody>
          <a:bodyPr wrap="square">
            <a:spAutoFit/>
          </a:bodyPr>
          <a:lstStyle/>
          <a:p>
            <a:pPr>
              <a:lnSpc>
                <a:spcPct val="250000"/>
              </a:lnSpc>
            </a:pPr>
            <a:r>
              <a:rPr lang="en-US" dirty="0"/>
              <a:t>The user interface was created with Flask</a:t>
            </a:r>
          </a:p>
          <a:p>
            <a:pPr>
              <a:lnSpc>
                <a:spcPct val="250000"/>
              </a:lnSpc>
            </a:pPr>
            <a:r>
              <a:rPr lang="en-US" dirty="0"/>
              <a:t>The User Interface is clean and easy to use</a:t>
            </a:r>
          </a:p>
        </p:txBody>
      </p:sp>
      <p:pic>
        <p:nvPicPr>
          <p:cNvPr id="3" name="Picture 2">
            <a:extLst>
              <a:ext uri="{FF2B5EF4-FFF2-40B4-BE49-F238E27FC236}">
                <a16:creationId xmlns:a16="http://schemas.microsoft.com/office/drawing/2014/main" id="{9637E46E-FE0C-F257-F086-1CBBA23BC1F1}"/>
              </a:ext>
            </a:extLst>
          </p:cNvPr>
          <p:cNvPicPr>
            <a:picLocks noChangeAspect="1"/>
          </p:cNvPicPr>
          <p:nvPr/>
        </p:nvPicPr>
        <p:blipFill>
          <a:blip r:embed="rId3"/>
          <a:stretch>
            <a:fillRect/>
          </a:stretch>
        </p:blipFill>
        <p:spPr>
          <a:xfrm>
            <a:off x="1284514" y="2636520"/>
            <a:ext cx="6220156" cy="3393032"/>
          </a:xfrm>
          <a:prstGeom prst="rect">
            <a:avLst/>
          </a:prstGeom>
        </p:spPr>
      </p:pic>
      <p:pic>
        <p:nvPicPr>
          <p:cNvPr id="7" name="Picture 6">
            <a:extLst>
              <a:ext uri="{FF2B5EF4-FFF2-40B4-BE49-F238E27FC236}">
                <a16:creationId xmlns:a16="http://schemas.microsoft.com/office/drawing/2014/main" id="{EC408B46-7631-46C6-A997-5DA7FB316902}"/>
              </a:ext>
            </a:extLst>
          </p:cNvPr>
          <p:cNvPicPr>
            <a:picLocks noChangeAspect="1"/>
          </p:cNvPicPr>
          <p:nvPr/>
        </p:nvPicPr>
        <p:blipFill>
          <a:blip r:embed="rId4"/>
          <a:stretch>
            <a:fillRect/>
          </a:stretch>
        </p:blipFill>
        <p:spPr>
          <a:xfrm>
            <a:off x="5313405" y="1194612"/>
            <a:ext cx="5921303" cy="2158188"/>
          </a:xfrm>
          <a:prstGeom prst="rect">
            <a:avLst/>
          </a:prstGeom>
        </p:spPr>
      </p:pic>
    </p:spTree>
    <p:extLst>
      <p:ext uri="{BB962C8B-B14F-4D97-AF65-F5344CB8AC3E}">
        <p14:creationId xmlns:p14="http://schemas.microsoft.com/office/powerpoint/2010/main" val="1274791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2">
          <a:extLst>
            <a:ext uri="{FF2B5EF4-FFF2-40B4-BE49-F238E27FC236}">
              <a16:creationId xmlns:a16="http://schemas.microsoft.com/office/drawing/2014/main" id="{DACE761D-81AD-0B01-9606-30A852DD9ECC}"/>
            </a:ext>
          </a:extLst>
        </p:cNvPr>
        <p:cNvGrpSpPr/>
        <p:nvPr/>
      </p:nvGrpSpPr>
      <p:grpSpPr>
        <a:xfrm>
          <a:off x="0" y="0"/>
          <a:ext cx="0" cy="0"/>
          <a:chOff x="0" y="0"/>
          <a:chExt cx="0" cy="0"/>
        </a:xfrm>
      </p:grpSpPr>
      <p:sp>
        <p:nvSpPr>
          <p:cNvPr id="12" name="Google Shape;856;p37">
            <a:extLst>
              <a:ext uri="{FF2B5EF4-FFF2-40B4-BE49-F238E27FC236}">
                <a16:creationId xmlns:a16="http://schemas.microsoft.com/office/drawing/2014/main" id="{17798A6F-56E4-CBAC-B700-D57D0F65699C}"/>
              </a:ext>
            </a:extLst>
          </p:cNvPr>
          <p:cNvSpPr txBox="1">
            <a:spLocks noGrp="1"/>
          </p:cNvSpPr>
          <p:nvPr>
            <p:ph type="title"/>
          </p:nvPr>
        </p:nvSpPr>
        <p:spPr>
          <a:xfrm>
            <a:off x="2176286" y="430995"/>
            <a:ext cx="8166650" cy="763617"/>
          </a:xfrm>
          <a:prstGeom prst="rect">
            <a:avLst/>
          </a:prstGeom>
        </p:spPr>
        <p:txBody>
          <a:bodyPr spcFirstLastPara="1" wrap="square" lIns="105234" tIns="105234" rIns="105234" bIns="105234" anchor="t" anchorCtr="0">
            <a:noAutofit/>
          </a:bodyPr>
          <a:lstStyle/>
          <a:p>
            <a:pPr algn="ctr"/>
            <a:r>
              <a:rPr lang="en-US" dirty="0"/>
              <a:t>Project Environment</a:t>
            </a:r>
            <a:endParaRPr dirty="0"/>
          </a:p>
        </p:txBody>
      </p:sp>
      <p:pic>
        <p:nvPicPr>
          <p:cNvPr id="4" name="Picture 3">
            <a:extLst>
              <a:ext uri="{FF2B5EF4-FFF2-40B4-BE49-F238E27FC236}">
                <a16:creationId xmlns:a16="http://schemas.microsoft.com/office/drawing/2014/main" id="{80BB6311-D089-C31B-8D7C-8A671512A264}"/>
              </a:ext>
            </a:extLst>
          </p:cNvPr>
          <p:cNvPicPr>
            <a:picLocks noChangeAspect="1"/>
          </p:cNvPicPr>
          <p:nvPr/>
        </p:nvPicPr>
        <p:blipFill>
          <a:blip r:embed="rId3"/>
          <a:stretch>
            <a:fillRect/>
          </a:stretch>
        </p:blipFill>
        <p:spPr>
          <a:xfrm>
            <a:off x="2018270" y="2342067"/>
            <a:ext cx="9086335" cy="3357529"/>
          </a:xfrm>
          <a:prstGeom prst="rect">
            <a:avLst/>
          </a:prstGeom>
        </p:spPr>
      </p:pic>
      <p:sp>
        <p:nvSpPr>
          <p:cNvPr id="6" name="Rectangle 5">
            <a:extLst>
              <a:ext uri="{FF2B5EF4-FFF2-40B4-BE49-F238E27FC236}">
                <a16:creationId xmlns:a16="http://schemas.microsoft.com/office/drawing/2014/main" id="{A35A1D0E-CA9D-65C7-C42B-512AB11A34F5}"/>
              </a:ext>
            </a:extLst>
          </p:cNvPr>
          <p:cNvSpPr/>
          <p:nvPr/>
        </p:nvSpPr>
        <p:spPr>
          <a:xfrm>
            <a:off x="1284513" y="1194612"/>
            <a:ext cx="5503465" cy="1075744"/>
          </a:xfrm>
          <a:prstGeom prst="rect">
            <a:avLst/>
          </a:prstGeom>
        </p:spPr>
        <p:txBody>
          <a:bodyPr wrap="square">
            <a:spAutoFit/>
          </a:bodyPr>
          <a:lstStyle/>
          <a:p>
            <a:pPr>
              <a:lnSpc>
                <a:spcPct val="250000"/>
              </a:lnSpc>
            </a:pPr>
            <a:r>
              <a:rPr lang="en-US" dirty="0"/>
              <a:t>The project was deployed under the </a:t>
            </a:r>
            <a:r>
              <a:rPr lang="en-US" dirty="0" err="1"/>
              <a:t>devcontainer</a:t>
            </a:r>
            <a:r>
              <a:rPr lang="en-US" dirty="0"/>
              <a:t> methodology. </a:t>
            </a:r>
          </a:p>
          <a:p>
            <a:pPr>
              <a:lnSpc>
                <a:spcPct val="250000"/>
              </a:lnSpc>
            </a:pPr>
            <a:endParaRPr lang="en-US" dirty="0"/>
          </a:p>
        </p:txBody>
      </p:sp>
    </p:spTree>
    <p:extLst>
      <p:ext uri="{BB962C8B-B14F-4D97-AF65-F5344CB8AC3E}">
        <p14:creationId xmlns:p14="http://schemas.microsoft.com/office/powerpoint/2010/main" val="1421523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687" y="687105"/>
            <a:ext cx="3688400" cy="5870957"/>
          </a:xfrm>
          <a:prstGeom prst="rect">
            <a:avLst/>
          </a:prstGeom>
        </p:spPr>
      </p:pic>
      <p:sp>
        <p:nvSpPr>
          <p:cNvPr id="920" name="Google Shape;920;p40"/>
          <p:cNvSpPr/>
          <p:nvPr/>
        </p:nvSpPr>
        <p:spPr>
          <a:xfrm rot="-1919467">
            <a:off x="31235" y="-324681"/>
            <a:ext cx="2005331" cy="1569547"/>
          </a:xfrm>
          <a:custGeom>
            <a:avLst/>
            <a:gdLst/>
            <a:ahLst/>
            <a:cxnLst/>
            <a:rect l="l" t="t" r="r" b="b"/>
            <a:pathLst>
              <a:path w="1217837" h="953186" extrusionOk="0">
                <a:moveTo>
                  <a:pt x="1062295" y="604459"/>
                </a:moveTo>
                <a:cubicBezTo>
                  <a:pt x="861414" y="661161"/>
                  <a:pt x="683844" y="582200"/>
                  <a:pt x="532437" y="793057"/>
                </a:cubicBezTo>
                <a:cubicBezTo>
                  <a:pt x="381029" y="1003880"/>
                  <a:pt x="132235" y="1000046"/>
                  <a:pt x="33729" y="819660"/>
                </a:cubicBezTo>
                <a:cubicBezTo>
                  <a:pt x="-43061" y="679043"/>
                  <a:pt x="-1358" y="507853"/>
                  <a:pt x="291175" y="391837"/>
                </a:cubicBezTo>
                <a:cubicBezTo>
                  <a:pt x="583709" y="275855"/>
                  <a:pt x="553373" y="89192"/>
                  <a:pt x="878142" y="10265"/>
                </a:cubicBezTo>
                <a:cubicBezTo>
                  <a:pt x="1277767" y="-86885"/>
                  <a:pt x="1305389" y="535813"/>
                  <a:pt x="1062295" y="604459"/>
                </a:cubicBezTo>
                <a:close/>
              </a:path>
            </a:pathLst>
          </a:custGeom>
          <a:solidFill>
            <a:schemeClr val="lt2"/>
          </a:solidFill>
          <a:ln>
            <a:noFill/>
          </a:ln>
        </p:spPr>
        <p:txBody>
          <a:bodyPr spcFirstLastPara="1" wrap="square" lIns="62184" tIns="31081" rIns="62184" bIns="31081" anchor="ctr" anchorCtr="0">
            <a:noAutofit/>
          </a:bodyPr>
          <a:lstStyle/>
          <a:p>
            <a:endParaRPr sz="1270"/>
          </a:p>
        </p:txBody>
      </p:sp>
      <p:sp>
        <p:nvSpPr>
          <p:cNvPr id="921" name="Google Shape;921;p40"/>
          <p:cNvSpPr/>
          <p:nvPr/>
        </p:nvSpPr>
        <p:spPr>
          <a:xfrm rot="-4937950">
            <a:off x="10753306" y="5577794"/>
            <a:ext cx="1410829" cy="1513366"/>
          </a:xfrm>
          <a:custGeom>
            <a:avLst/>
            <a:gdLst/>
            <a:ahLst/>
            <a:cxnLst/>
            <a:rect l="l" t="t" r="r" b="b"/>
            <a:pathLst>
              <a:path w="387874" h="416064" extrusionOk="0">
                <a:moveTo>
                  <a:pt x="114682" y="299276"/>
                </a:moveTo>
                <a:cubicBezTo>
                  <a:pt x="130005" y="365290"/>
                  <a:pt x="194845" y="413623"/>
                  <a:pt x="264400" y="415983"/>
                </a:cubicBezTo>
                <a:cubicBezTo>
                  <a:pt x="333955" y="418343"/>
                  <a:pt x="355171" y="368830"/>
                  <a:pt x="322167" y="326392"/>
                </a:cubicBezTo>
                <a:cubicBezTo>
                  <a:pt x="289162" y="283953"/>
                  <a:pt x="322953" y="235621"/>
                  <a:pt x="358711" y="200256"/>
                </a:cubicBezTo>
                <a:cubicBezTo>
                  <a:pt x="390576" y="168745"/>
                  <a:pt x="398459" y="104987"/>
                  <a:pt x="371679" y="74115"/>
                </a:cubicBezTo>
                <a:cubicBezTo>
                  <a:pt x="343389" y="41498"/>
                  <a:pt x="284049" y="44644"/>
                  <a:pt x="226681" y="67041"/>
                </a:cubicBezTo>
                <a:cubicBezTo>
                  <a:pt x="215218" y="71515"/>
                  <a:pt x="181222" y="95605"/>
                  <a:pt x="155952" y="50538"/>
                </a:cubicBezTo>
                <a:cubicBezTo>
                  <a:pt x="120588" y="-12530"/>
                  <a:pt x="68390" y="-4327"/>
                  <a:pt x="40425" y="10460"/>
                </a:cubicBezTo>
                <a:cubicBezTo>
                  <a:pt x="-10855" y="37576"/>
                  <a:pt x="-12622" y="94157"/>
                  <a:pt x="30997" y="137775"/>
                </a:cubicBezTo>
                <a:cubicBezTo>
                  <a:pt x="74615" y="181394"/>
                  <a:pt x="99372" y="233261"/>
                  <a:pt x="114694" y="299281"/>
                </a:cubicBezTo>
                <a:close/>
              </a:path>
            </a:pathLst>
          </a:custGeom>
          <a:solidFill>
            <a:schemeClr val="lt2"/>
          </a:solidFill>
          <a:ln>
            <a:noFill/>
          </a:ln>
        </p:spPr>
        <p:txBody>
          <a:bodyPr spcFirstLastPara="1" wrap="square" lIns="62184" tIns="31081" rIns="62184" bIns="31081" anchor="ctr" anchorCtr="0">
            <a:noAutofit/>
          </a:bodyPr>
          <a:lstStyle/>
          <a:p>
            <a:endParaRPr sz="1270"/>
          </a:p>
        </p:txBody>
      </p:sp>
      <p:sp>
        <p:nvSpPr>
          <p:cNvPr id="13" name="Google Shape;856;p37"/>
          <p:cNvSpPr txBox="1">
            <a:spLocks noGrp="1"/>
          </p:cNvSpPr>
          <p:nvPr>
            <p:ph type="title"/>
          </p:nvPr>
        </p:nvSpPr>
        <p:spPr>
          <a:xfrm>
            <a:off x="101774" y="3080686"/>
            <a:ext cx="3516087" cy="763617"/>
          </a:xfrm>
          <a:prstGeom prst="rect">
            <a:avLst/>
          </a:prstGeom>
        </p:spPr>
        <p:txBody>
          <a:bodyPr spcFirstLastPara="1" wrap="square" lIns="105234" tIns="105234" rIns="105234" bIns="105234" anchor="t" anchorCtr="0">
            <a:noAutofit/>
          </a:bodyPr>
          <a:lstStyle/>
          <a:p>
            <a:pPr algn="ctr"/>
            <a:r>
              <a:rPr lang="en-US" dirty="0"/>
              <a:t>Conclusion</a:t>
            </a:r>
            <a:endParaRPr dirty="0"/>
          </a:p>
        </p:txBody>
      </p:sp>
      <p:cxnSp>
        <p:nvCxnSpPr>
          <p:cNvPr id="918" name="Google Shape;918;p40"/>
          <p:cNvCxnSpPr/>
          <p:nvPr/>
        </p:nvCxnSpPr>
        <p:spPr>
          <a:xfrm>
            <a:off x="3560003" y="-49114"/>
            <a:ext cx="0" cy="7184040"/>
          </a:xfrm>
          <a:prstGeom prst="straightConnector1">
            <a:avLst/>
          </a:prstGeom>
          <a:noFill/>
          <a:ln w="28575" cap="rnd" cmpd="sng">
            <a:solidFill>
              <a:schemeClr val="dk1"/>
            </a:solidFill>
            <a:prstDash val="dash"/>
            <a:round/>
            <a:headEnd type="none" w="med" len="med"/>
            <a:tailEnd type="none" w="med" len="med"/>
          </a:ln>
        </p:spPr>
      </p:cxnSp>
      <p:sp>
        <p:nvSpPr>
          <p:cNvPr id="3" name="Rectangle 2"/>
          <p:cNvSpPr/>
          <p:nvPr/>
        </p:nvSpPr>
        <p:spPr>
          <a:xfrm>
            <a:off x="4192650" y="298596"/>
            <a:ext cx="8110455" cy="3323987"/>
          </a:xfrm>
          <a:prstGeom prst="rect">
            <a:avLst/>
          </a:prstGeom>
        </p:spPr>
        <p:txBody>
          <a:bodyPr wrap="square">
            <a:spAutoFit/>
          </a:bodyPr>
          <a:lstStyle/>
          <a:p>
            <a:pPr marL="285750" indent="-285750">
              <a:lnSpc>
                <a:spcPct val="250000"/>
              </a:lnSpc>
              <a:buFont typeface="Wingdings" panose="05000000000000000000" pitchFamily="2" charset="2"/>
              <a:buChar char="ü"/>
            </a:pPr>
            <a:r>
              <a:rPr lang="en-US" dirty="0"/>
              <a:t>Cleaned and preprocessed raw XML review data.</a:t>
            </a:r>
          </a:p>
          <a:p>
            <a:pPr marL="285750" indent="-285750">
              <a:lnSpc>
                <a:spcPct val="250000"/>
              </a:lnSpc>
              <a:buFont typeface="Wingdings" panose="05000000000000000000" pitchFamily="2" charset="2"/>
              <a:buChar char="ü"/>
            </a:pPr>
            <a:r>
              <a:rPr lang="en-US" dirty="0"/>
              <a:t> Used multithreading to speed up data loading.</a:t>
            </a:r>
          </a:p>
          <a:p>
            <a:pPr marL="285750" indent="-285750">
              <a:lnSpc>
                <a:spcPct val="250000"/>
              </a:lnSpc>
              <a:buFont typeface="Wingdings" panose="05000000000000000000" pitchFamily="2" charset="2"/>
              <a:buChar char="ü"/>
            </a:pPr>
            <a:r>
              <a:rPr lang="en-US" dirty="0"/>
              <a:t> Applied word </a:t>
            </a:r>
            <a:r>
              <a:rPr lang="en-US" dirty="0" err="1"/>
              <a:t>embeddings</a:t>
            </a:r>
            <a:r>
              <a:rPr lang="en-US" dirty="0"/>
              <a:t> (</a:t>
            </a:r>
            <a:r>
              <a:rPr lang="en-US" dirty="0" err="1"/>
              <a:t>GloVe</a:t>
            </a:r>
            <a:r>
              <a:rPr lang="en-US" dirty="0"/>
              <a:t> Twitter) for semantic understanding.</a:t>
            </a:r>
          </a:p>
          <a:p>
            <a:pPr marL="285750" indent="-285750">
              <a:lnSpc>
                <a:spcPct val="250000"/>
              </a:lnSpc>
              <a:buFont typeface="Wingdings" panose="05000000000000000000" pitchFamily="2" charset="2"/>
              <a:buChar char="ü"/>
            </a:pPr>
            <a:r>
              <a:rPr lang="en-US" dirty="0"/>
              <a:t> Trained an LSTM model for sequential text learning.</a:t>
            </a:r>
          </a:p>
          <a:p>
            <a:pPr marL="285750" indent="-285750">
              <a:lnSpc>
                <a:spcPct val="250000"/>
              </a:lnSpc>
              <a:buFont typeface="Wingdings" panose="05000000000000000000" pitchFamily="2" charset="2"/>
              <a:buChar char="ü"/>
            </a:pPr>
            <a:r>
              <a:rPr lang="en-US" dirty="0"/>
              <a:t>Built a sentiment analysis model using LSTM to classify Amazon product reviews</a:t>
            </a:r>
            <a:br>
              <a:rPr lang="en-US" dirty="0"/>
            </a:br>
            <a:r>
              <a:rPr lang="en-US" dirty="0"/>
              <a:t>Successfully classified sentiments into either positives or negative sentiments</a:t>
            </a:r>
          </a:p>
        </p:txBody>
      </p:sp>
      <p:sp>
        <p:nvSpPr>
          <p:cNvPr id="5" name="Rectangle 4"/>
          <p:cNvSpPr/>
          <p:nvPr/>
        </p:nvSpPr>
        <p:spPr>
          <a:xfrm>
            <a:off x="3952567" y="90760"/>
            <a:ext cx="1734770" cy="369332"/>
          </a:xfrm>
          <a:prstGeom prst="rect">
            <a:avLst/>
          </a:prstGeom>
        </p:spPr>
        <p:txBody>
          <a:bodyPr wrap="none">
            <a:spAutoFit/>
          </a:bodyPr>
          <a:lstStyle/>
          <a:p>
            <a:r>
              <a:rPr lang="en-US" sz="1800" dirty="0">
                <a:solidFill>
                  <a:srgbClr val="00B0F0"/>
                </a:solidFill>
                <a:latin typeface="Franklin Gothic Heavy" panose="020B0903020102020204" pitchFamily="34" charset="0"/>
              </a:rPr>
              <a:t>Goal Achieved</a:t>
            </a:r>
          </a:p>
        </p:txBody>
      </p:sp>
      <p:sp>
        <p:nvSpPr>
          <p:cNvPr id="11" name="Rectangle 10"/>
          <p:cNvSpPr/>
          <p:nvPr/>
        </p:nvSpPr>
        <p:spPr>
          <a:xfrm>
            <a:off x="3952567" y="3830419"/>
            <a:ext cx="1636987" cy="369332"/>
          </a:xfrm>
          <a:prstGeom prst="rect">
            <a:avLst/>
          </a:prstGeom>
        </p:spPr>
        <p:txBody>
          <a:bodyPr wrap="none">
            <a:spAutoFit/>
          </a:bodyPr>
          <a:lstStyle/>
          <a:p>
            <a:r>
              <a:rPr lang="en-US" sz="1800" dirty="0">
                <a:solidFill>
                  <a:srgbClr val="00B0F0"/>
                </a:solidFill>
                <a:latin typeface="Franklin Gothic Heavy" panose="020B0903020102020204" pitchFamily="34" charset="0"/>
              </a:rPr>
              <a:t>Future Works</a:t>
            </a:r>
          </a:p>
        </p:txBody>
      </p:sp>
      <p:sp>
        <p:nvSpPr>
          <p:cNvPr id="6" name="Rectangle 5"/>
          <p:cNvSpPr/>
          <p:nvPr/>
        </p:nvSpPr>
        <p:spPr>
          <a:xfrm>
            <a:off x="4223699" y="4199751"/>
            <a:ext cx="7489329" cy="1910588"/>
          </a:xfrm>
          <a:prstGeom prst="rect">
            <a:avLst/>
          </a:prstGeom>
        </p:spPr>
        <p:txBody>
          <a:bodyPr wrap="square">
            <a:spAutoFit/>
          </a:bodyPr>
          <a:lstStyle/>
          <a:p>
            <a:pPr marL="285750" indent="-285750">
              <a:lnSpc>
                <a:spcPct val="300000"/>
              </a:lnSpc>
              <a:buFont typeface="Wingdings" panose="05000000000000000000" pitchFamily="2" charset="2"/>
              <a:buChar char="v"/>
            </a:pPr>
            <a:r>
              <a:rPr lang="en-US" dirty="0"/>
              <a:t>Experiment with Bidirectional LSTM or **transformers.</a:t>
            </a:r>
          </a:p>
          <a:p>
            <a:pPr marL="285750" indent="-285750">
              <a:lnSpc>
                <a:spcPct val="300000"/>
              </a:lnSpc>
              <a:buFont typeface="Wingdings" panose="05000000000000000000" pitchFamily="2" charset="2"/>
              <a:buChar char="v"/>
            </a:pPr>
            <a:r>
              <a:rPr lang="en-US" dirty="0"/>
              <a:t>Improve performance through </a:t>
            </a:r>
            <a:r>
              <a:rPr lang="en-US" dirty="0" err="1"/>
              <a:t>hyperparameter</a:t>
            </a:r>
            <a:r>
              <a:rPr lang="en-US" dirty="0"/>
              <a:t> tuning</a:t>
            </a:r>
          </a:p>
          <a:p>
            <a:pPr marL="285750" indent="-285750">
              <a:lnSpc>
                <a:spcPct val="300000"/>
              </a:lnSpc>
              <a:buFont typeface="Wingdings" panose="05000000000000000000" pitchFamily="2" charset="2"/>
              <a:buChar char="v"/>
            </a:pPr>
            <a:r>
              <a:rPr lang="en-US" dirty="0"/>
              <a:t>Extend to multiclass sentiment classification or aspect-based sentiment analysis</a:t>
            </a:r>
          </a:p>
        </p:txBody>
      </p:sp>
    </p:spTree>
    <p:extLst>
      <p:ext uri="{BB962C8B-B14F-4D97-AF65-F5344CB8AC3E}">
        <p14:creationId xmlns:p14="http://schemas.microsoft.com/office/powerpoint/2010/main" val="2790733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grpSp>
        <p:nvGrpSpPr>
          <p:cNvPr id="943" name="Google Shape;943;p41"/>
          <p:cNvGrpSpPr/>
          <p:nvPr/>
        </p:nvGrpSpPr>
        <p:grpSpPr>
          <a:xfrm>
            <a:off x="7405073" y="799663"/>
            <a:ext cx="3537135" cy="3612579"/>
            <a:chOff x="5057007" y="1118909"/>
            <a:chExt cx="5682274" cy="5803473"/>
          </a:xfrm>
        </p:grpSpPr>
        <p:sp>
          <p:nvSpPr>
            <p:cNvPr id="944" name="Google Shape;944;p41"/>
            <p:cNvSpPr/>
            <p:nvPr/>
          </p:nvSpPr>
          <p:spPr>
            <a:xfrm rot="-10235010">
              <a:off x="5380752" y="2011770"/>
              <a:ext cx="5034784" cy="4374923"/>
            </a:xfrm>
            <a:custGeom>
              <a:avLst/>
              <a:gdLst/>
              <a:ahLst/>
              <a:cxnLst/>
              <a:rect l="l" t="t" r="r" b="b"/>
              <a:pathLst>
                <a:path w="257822" h="174898" extrusionOk="0">
                  <a:moveTo>
                    <a:pt x="186368" y="620"/>
                  </a:moveTo>
                  <a:cubicBezTo>
                    <a:pt x="169844" y="3441"/>
                    <a:pt x="156283" y="15190"/>
                    <a:pt x="139772" y="18813"/>
                  </a:cubicBezTo>
                  <a:cubicBezTo>
                    <a:pt x="122290" y="22657"/>
                    <a:pt x="104447" y="15993"/>
                    <a:pt x="86732" y="13366"/>
                  </a:cubicBezTo>
                  <a:cubicBezTo>
                    <a:pt x="68889" y="10713"/>
                    <a:pt x="50204" y="12292"/>
                    <a:pt x="33680" y="19499"/>
                  </a:cubicBezTo>
                  <a:cubicBezTo>
                    <a:pt x="22423" y="24416"/>
                    <a:pt x="12084" y="32128"/>
                    <a:pt x="5821" y="42687"/>
                  </a:cubicBezTo>
                  <a:cubicBezTo>
                    <a:pt x="-442" y="53259"/>
                    <a:pt x="-2124" y="66871"/>
                    <a:pt x="3116" y="77986"/>
                  </a:cubicBezTo>
                  <a:cubicBezTo>
                    <a:pt x="6390" y="84935"/>
                    <a:pt x="12096" y="90499"/>
                    <a:pt x="18424" y="94847"/>
                  </a:cubicBezTo>
                  <a:cubicBezTo>
                    <a:pt x="27805" y="101291"/>
                    <a:pt x="38687" y="105341"/>
                    <a:pt x="49829" y="107670"/>
                  </a:cubicBezTo>
                  <a:cubicBezTo>
                    <a:pt x="63221" y="110465"/>
                    <a:pt x="77028" y="110840"/>
                    <a:pt x="90381" y="113842"/>
                  </a:cubicBezTo>
                  <a:cubicBezTo>
                    <a:pt x="101522" y="116352"/>
                    <a:pt x="112262" y="120700"/>
                    <a:pt x="122019" y="126639"/>
                  </a:cubicBezTo>
                  <a:cubicBezTo>
                    <a:pt x="138038" y="136422"/>
                    <a:pt x="151223" y="150345"/>
                    <a:pt x="167269" y="160075"/>
                  </a:cubicBezTo>
                  <a:cubicBezTo>
                    <a:pt x="180014" y="167813"/>
                    <a:pt x="194442" y="172756"/>
                    <a:pt x="209245" y="174477"/>
                  </a:cubicBezTo>
                  <a:cubicBezTo>
                    <a:pt x="234373" y="177389"/>
                    <a:pt x="259670" y="165277"/>
                    <a:pt x="257716" y="136448"/>
                  </a:cubicBezTo>
                  <a:cubicBezTo>
                    <a:pt x="255957" y="110413"/>
                    <a:pt x="237608" y="96180"/>
                    <a:pt x="224876" y="75774"/>
                  </a:cubicBezTo>
                  <a:cubicBezTo>
                    <a:pt x="211820" y="54850"/>
                    <a:pt x="226571" y="38611"/>
                    <a:pt x="221162" y="17817"/>
                  </a:cubicBezTo>
                  <a:cubicBezTo>
                    <a:pt x="218018" y="5757"/>
                    <a:pt x="206424" y="426"/>
                    <a:pt x="194843" y="25"/>
                  </a:cubicBezTo>
                  <a:cubicBezTo>
                    <a:pt x="191919" y="-78"/>
                    <a:pt x="189098" y="142"/>
                    <a:pt x="186368" y="607"/>
                  </a:cubicBezTo>
                  <a:close/>
                </a:path>
              </a:pathLst>
            </a:custGeom>
            <a:solidFill>
              <a:schemeClr val="lt2"/>
            </a:solidFill>
            <a:ln>
              <a:noFill/>
            </a:ln>
          </p:spPr>
          <p:txBody>
            <a:bodyPr spcFirstLastPara="1" wrap="square" lIns="82904" tIns="41441" rIns="82904" bIns="41441" anchor="ctr" anchorCtr="0">
              <a:noAutofit/>
            </a:bodyPr>
            <a:lstStyle/>
            <a:p>
              <a:endParaRPr sz="1632">
                <a:solidFill>
                  <a:schemeClr val="dk1"/>
                </a:solidFill>
              </a:endParaRPr>
            </a:p>
          </p:txBody>
        </p:sp>
        <p:grpSp>
          <p:nvGrpSpPr>
            <p:cNvPr id="945" name="Google Shape;945;p41"/>
            <p:cNvGrpSpPr/>
            <p:nvPr/>
          </p:nvGrpSpPr>
          <p:grpSpPr>
            <a:xfrm>
              <a:off x="5485014" y="1702508"/>
              <a:ext cx="4577091" cy="4993679"/>
              <a:chOff x="6948565" y="388976"/>
              <a:chExt cx="216585" cy="236291"/>
            </a:xfrm>
          </p:grpSpPr>
          <p:sp>
            <p:nvSpPr>
              <p:cNvPr id="946" name="Google Shape;946;p41"/>
              <p:cNvSpPr/>
              <p:nvPr/>
            </p:nvSpPr>
            <p:spPr>
              <a:xfrm>
                <a:off x="6994021" y="388976"/>
                <a:ext cx="136763" cy="93176"/>
              </a:xfrm>
              <a:custGeom>
                <a:avLst/>
                <a:gdLst/>
                <a:ahLst/>
                <a:cxnLst/>
                <a:rect l="l" t="t" r="r" b="b"/>
                <a:pathLst>
                  <a:path w="136763" h="93176" extrusionOk="0">
                    <a:moveTo>
                      <a:pt x="46661" y="11828"/>
                    </a:moveTo>
                    <a:cubicBezTo>
                      <a:pt x="43491" y="9952"/>
                      <a:pt x="39920" y="8774"/>
                      <a:pt x="36258" y="8399"/>
                    </a:cubicBezTo>
                    <a:cubicBezTo>
                      <a:pt x="34084" y="8179"/>
                      <a:pt x="31846" y="8257"/>
                      <a:pt x="29788" y="8981"/>
                    </a:cubicBezTo>
                    <a:cubicBezTo>
                      <a:pt x="27730" y="9706"/>
                      <a:pt x="25854" y="11142"/>
                      <a:pt x="24936" y="13122"/>
                    </a:cubicBezTo>
                    <a:cubicBezTo>
                      <a:pt x="24030" y="15076"/>
                      <a:pt x="24107" y="17379"/>
                      <a:pt x="24845" y="19411"/>
                    </a:cubicBezTo>
                    <a:cubicBezTo>
                      <a:pt x="25583" y="21429"/>
                      <a:pt x="26928" y="23176"/>
                      <a:pt x="28455" y="24690"/>
                    </a:cubicBezTo>
                    <a:cubicBezTo>
                      <a:pt x="27420" y="23668"/>
                      <a:pt x="23189" y="23538"/>
                      <a:pt x="21675" y="23396"/>
                    </a:cubicBezTo>
                    <a:cubicBezTo>
                      <a:pt x="14273" y="22671"/>
                      <a:pt x="5940" y="25635"/>
                      <a:pt x="2459" y="32726"/>
                    </a:cubicBezTo>
                    <a:cubicBezTo>
                      <a:pt x="842" y="36012"/>
                      <a:pt x="739" y="40192"/>
                      <a:pt x="2796" y="43220"/>
                    </a:cubicBezTo>
                    <a:cubicBezTo>
                      <a:pt x="5125" y="46662"/>
                      <a:pt x="9512" y="47943"/>
                      <a:pt x="13549" y="48978"/>
                    </a:cubicBezTo>
                    <a:cubicBezTo>
                      <a:pt x="3611" y="49819"/>
                      <a:pt x="1386" y="56444"/>
                      <a:pt x="376" y="60300"/>
                    </a:cubicBezTo>
                    <a:cubicBezTo>
                      <a:pt x="-1163" y="66213"/>
                      <a:pt x="2123" y="71829"/>
                      <a:pt x="8399" y="75284"/>
                    </a:cubicBezTo>
                    <a:cubicBezTo>
                      <a:pt x="12850" y="77730"/>
                      <a:pt x="19191" y="77393"/>
                      <a:pt x="23344" y="74482"/>
                    </a:cubicBezTo>
                    <a:cubicBezTo>
                      <a:pt x="21261" y="75944"/>
                      <a:pt x="24133" y="82595"/>
                      <a:pt x="25220" y="83928"/>
                    </a:cubicBezTo>
                    <a:cubicBezTo>
                      <a:pt x="27666" y="86943"/>
                      <a:pt x="31535" y="88029"/>
                      <a:pt x="35261" y="88224"/>
                    </a:cubicBezTo>
                    <a:cubicBezTo>
                      <a:pt x="36271" y="88275"/>
                      <a:pt x="46946" y="87214"/>
                      <a:pt x="46144" y="85105"/>
                    </a:cubicBezTo>
                    <a:cubicBezTo>
                      <a:pt x="47373" y="88275"/>
                      <a:pt x="48344" y="90333"/>
                      <a:pt x="51527" y="91536"/>
                    </a:cubicBezTo>
                    <a:cubicBezTo>
                      <a:pt x="54710" y="92739"/>
                      <a:pt x="58164" y="92985"/>
                      <a:pt x="61568" y="93115"/>
                    </a:cubicBezTo>
                    <a:cubicBezTo>
                      <a:pt x="65967" y="93270"/>
                      <a:pt x="70457" y="93218"/>
                      <a:pt x="74675" y="91924"/>
                    </a:cubicBezTo>
                    <a:cubicBezTo>
                      <a:pt x="78894" y="90630"/>
                      <a:pt x="84484" y="81741"/>
                      <a:pt x="86412" y="77781"/>
                    </a:cubicBezTo>
                    <a:cubicBezTo>
                      <a:pt x="84988" y="80706"/>
                      <a:pt x="95547" y="89336"/>
                      <a:pt x="103867" y="86231"/>
                    </a:cubicBezTo>
                    <a:cubicBezTo>
                      <a:pt x="110130" y="83889"/>
                      <a:pt x="114284" y="76876"/>
                      <a:pt x="113184" y="70276"/>
                    </a:cubicBezTo>
                    <a:cubicBezTo>
                      <a:pt x="118877" y="73201"/>
                      <a:pt x="125735" y="72424"/>
                      <a:pt x="130963" y="68711"/>
                    </a:cubicBezTo>
                    <a:cubicBezTo>
                      <a:pt x="134469" y="66213"/>
                      <a:pt x="137070" y="62086"/>
                      <a:pt x="136734" y="57803"/>
                    </a:cubicBezTo>
                    <a:cubicBezTo>
                      <a:pt x="136410" y="53701"/>
                      <a:pt x="133499" y="50207"/>
                      <a:pt x="130109" y="47891"/>
                    </a:cubicBezTo>
                    <a:cubicBezTo>
                      <a:pt x="126214" y="45225"/>
                      <a:pt x="121530" y="43737"/>
                      <a:pt x="116807" y="43672"/>
                    </a:cubicBezTo>
                    <a:cubicBezTo>
                      <a:pt x="121517" y="42366"/>
                      <a:pt x="126085" y="38717"/>
                      <a:pt x="128440" y="34434"/>
                    </a:cubicBezTo>
                    <a:cubicBezTo>
                      <a:pt x="130782" y="30151"/>
                      <a:pt x="130005" y="23978"/>
                      <a:pt x="125839" y="21416"/>
                    </a:cubicBezTo>
                    <a:cubicBezTo>
                      <a:pt x="124765" y="20756"/>
                      <a:pt x="123535" y="20355"/>
                      <a:pt x="122306" y="20058"/>
                    </a:cubicBezTo>
                    <a:cubicBezTo>
                      <a:pt x="114905" y="18207"/>
                      <a:pt x="106831" y="19268"/>
                      <a:pt x="100154" y="22943"/>
                    </a:cubicBezTo>
                    <a:cubicBezTo>
                      <a:pt x="101266" y="22335"/>
                      <a:pt x="102522" y="18350"/>
                      <a:pt x="103220" y="17069"/>
                    </a:cubicBezTo>
                    <a:cubicBezTo>
                      <a:pt x="105588" y="12734"/>
                      <a:pt x="104954" y="7312"/>
                      <a:pt x="101124" y="3870"/>
                    </a:cubicBezTo>
                    <a:cubicBezTo>
                      <a:pt x="96647" y="-141"/>
                      <a:pt x="90552" y="752"/>
                      <a:pt x="85286" y="2486"/>
                    </a:cubicBezTo>
                    <a:cubicBezTo>
                      <a:pt x="79787" y="4297"/>
                      <a:pt x="74688" y="7299"/>
                      <a:pt x="70444" y="11220"/>
                    </a:cubicBezTo>
                    <a:cubicBezTo>
                      <a:pt x="70522" y="8231"/>
                      <a:pt x="68710" y="5733"/>
                      <a:pt x="66498" y="3728"/>
                    </a:cubicBezTo>
                    <a:cubicBezTo>
                      <a:pt x="64285" y="1722"/>
                      <a:pt x="61373" y="571"/>
                      <a:pt x="58423" y="157"/>
                    </a:cubicBezTo>
                    <a:cubicBezTo>
                      <a:pt x="54981" y="-335"/>
                      <a:pt x="51125" y="273"/>
                      <a:pt x="48770" y="2822"/>
                    </a:cubicBezTo>
                    <a:cubicBezTo>
                      <a:pt x="47813" y="3857"/>
                      <a:pt x="47166" y="5138"/>
                      <a:pt x="46571" y="6419"/>
                    </a:cubicBezTo>
                    <a:cubicBezTo>
                      <a:pt x="45652" y="8399"/>
                      <a:pt x="45898" y="9822"/>
                      <a:pt x="46726" y="11841"/>
                    </a:cubicBezTo>
                    <a:close/>
                  </a:path>
                </a:pathLst>
              </a:custGeom>
              <a:solidFill>
                <a:srgbClr val="8B3323"/>
              </a:solidFill>
              <a:ln>
                <a:noFill/>
              </a:ln>
            </p:spPr>
            <p:txBody>
              <a:bodyPr spcFirstLastPara="1" wrap="square" lIns="82904" tIns="41441" rIns="82904" bIns="41441" anchor="ctr" anchorCtr="0">
                <a:noAutofit/>
              </a:bodyPr>
              <a:lstStyle/>
              <a:p>
                <a:endParaRPr sz="1632">
                  <a:solidFill>
                    <a:schemeClr val="dk1"/>
                  </a:solidFill>
                </a:endParaRPr>
              </a:p>
            </p:txBody>
          </p:sp>
          <p:grpSp>
            <p:nvGrpSpPr>
              <p:cNvPr id="947" name="Google Shape;947;p41"/>
              <p:cNvGrpSpPr/>
              <p:nvPr/>
            </p:nvGrpSpPr>
            <p:grpSpPr>
              <a:xfrm>
                <a:off x="6948565" y="403101"/>
                <a:ext cx="216585" cy="222166"/>
                <a:chOff x="6948565" y="403101"/>
                <a:chExt cx="216585" cy="222166"/>
              </a:xfrm>
            </p:grpSpPr>
            <p:sp>
              <p:nvSpPr>
                <p:cNvPr id="948" name="Google Shape;948;p41"/>
                <p:cNvSpPr/>
                <p:nvPr/>
              </p:nvSpPr>
              <p:spPr>
                <a:xfrm>
                  <a:off x="7137173" y="500750"/>
                  <a:ext cx="2070" cy="2070"/>
                </a:xfrm>
                <a:custGeom>
                  <a:avLst/>
                  <a:gdLst/>
                  <a:ahLst/>
                  <a:cxnLst/>
                  <a:rect l="l" t="t" r="r" b="b"/>
                  <a:pathLst>
                    <a:path w="2070" h="2070" extrusionOk="0">
                      <a:moveTo>
                        <a:pt x="2070" y="1035"/>
                      </a:moveTo>
                      <a:cubicBezTo>
                        <a:pt x="2070" y="1605"/>
                        <a:pt x="1605" y="2070"/>
                        <a:pt x="1035" y="2070"/>
                      </a:cubicBezTo>
                      <a:cubicBezTo>
                        <a:pt x="466" y="2070"/>
                        <a:pt x="0" y="1605"/>
                        <a:pt x="0" y="1035"/>
                      </a:cubicBezTo>
                      <a:cubicBezTo>
                        <a:pt x="0" y="466"/>
                        <a:pt x="466" y="0"/>
                        <a:pt x="1035" y="0"/>
                      </a:cubicBezTo>
                      <a:cubicBezTo>
                        <a:pt x="1605" y="0"/>
                        <a:pt x="2070" y="466"/>
                        <a:pt x="2070" y="1035"/>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49" name="Google Shape;949;p41"/>
                <p:cNvSpPr/>
                <p:nvPr/>
              </p:nvSpPr>
              <p:spPr>
                <a:xfrm>
                  <a:off x="7070236" y="431018"/>
                  <a:ext cx="5590" cy="5589"/>
                </a:xfrm>
                <a:custGeom>
                  <a:avLst/>
                  <a:gdLst/>
                  <a:ahLst/>
                  <a:cxnLst/>
                  <a:rect l="l" t="t" r="r" b="b"/>
                  <a:pathLst>
                    <a:path w="5590" h="5589" extrusionOk="0">
                      <a:moveTo>
                        <a:pt x="5590" y="2795"/>
                      </a:moveTo>
                      <a:cubicBezTo>
                        <a:pt x="5590" y="4335"/>
                        <a:pt x="4335" y="5590"/>
                        <a:pt x="2795" y="5590"/>
                      </a:cubicBezTo>
                      <a:cubicBezTo>
                        <a:pt x="1255" y="5590"/>
                        <a:pt x="0" y="4335"/>
                        <a:pt x="0" y="2795"/>
                      </a:cubicBezTo>
                      <a:cubicBezTo>
                        <a:pt x="0" y="1255"/>
                        <a:pt x="1255" y="0"/>
                        <a:pt x="2795" y="0"/>
                      </a:cubicBezTo>
                      <a:cubicBezTo>
                        <a:pt x="4335" y="0"/>
                        <a:pt x="5590" y="1255"/>
                        <a:pt x="5590" y="2795"/>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grpSp>
              <p:nvGrpSpPr>
                <p:cNvPr id="950" name="Google Shape;950;p41"/>
                <p:cNvGrpSpPr/>
                <p:nvPr/>
              </p:nvGrpSpPr>
              <p:grpSpPr>
                <a:xfrm>
                  <a:off x="6948565" y="464817"/>
                  <a:ext cx="216585" cy="160450"/>
                  <a:chOff x="6948565" y="464817"/>
                  <a:chExt cx="216585" cy="160450"/>
                </a:xfrm>
              </p:grpSpPr>
              <p:sp>
                <p:nvSpPr>
                  <p:cNvPr id="951" name="Google Shape;951;p41"/>
                  <p:cNvSpPr/>
                  <p:nvPr/>
                </p:nvSpPr>
                <p:spPr>
                  <a:xfrm>
                    <a:off x="6994552" y="545521"/>
                    <a:ext cx="136150" cy="72798"/>
                  </a:xfrm>
                  <a:custGeom>
                    <a:avLst/>
                    <a:gdLst/>
                    <a:ahLst/>
                    <a:cxnLst/>
                    <a:rect l="l" t="t" r="r" b="b"/>
                    <a:pathLst>
                      <a:path w="136150" h="72798" extrusionOk="0">
                        <a:moveTo>
                          <a:pt x="0" y="0"/>
                        </a:moveTo>
                        <a:lnTo>
                          <a:pt x="136151" y="0"/>
                        </a:lnTo>
                        <a:lnTo>
                          <a:pt x="136151" y="4723"/>
                        </a:lnTo>
                        <a:cubicBezTo>
                          <a:pt x="136151" y="42300"/>
                          <a:pt x="105652" y="72798"/>
                          <a:pt x="68076" y="72798"/>
                        </a:cubicBezTo>
                        <a:lnTo>
                          <a:pt x="68076" y="72798"/>
                        </a:lnTo>
                        <a:cubicBezTo>
                          <a:pt x="30499" y="72798"/>
                          <a:pt x="0" y="42300"/>
                          <a:pt x="0" y="4723"/>
                        </a:cubicBezTo>
                        <a:lnTo>
                          <a:pt x="0" y="0"/>
                        </a:lnTo>
                        <a:lnTo>
                          <a:pt x="0" y="0"/>
                        </a:ln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grpSp>
                <p:nvGrpSpPr>
                  <p:cNvPr id="952" name="Google Shape;952;p41"/>
                  <p:cNvGrpSpPr/>
                  <p:nvPr/>
                </p:nvGrpSpPr>
                <p:grpSpPr>
                  <a:xfrm>
                    <a:off x="6948565" y="464817"/>
                    <a:ext cx="216585" cy="160450"/>
                    <a:chOff x="6948565" y="464817"/>
                    <a:chExt cx="216585" cy="160450"/>
                  </a:xfrm>
                </p:grpSpPr>
                <p:sp>
                  <p:nvSpPr>
                    <p:cNvPr id="953" name="Google Shape;953;p41"/>
                    <p:cNvSpPr/>
                    <p:nvPr/>
                  </p:nvSpPr>
                  <p:spPr>
                    <a:xfrm>
                      <a:off x="6956818" y="464817"/>
                      <a:ext cx="203778" cy="101265"/>
                    </a:xfrm>
                    <a:custGeom>
                      <a:avLst/>
                      <a:gdLst/>
                      <a:ahLst/>
                      <a:cxnLst/>
                      <a:rect l="l" t="t" r="r" b="b"/>
                      <a:pathLst>
                        <a:path w="203778" h="101265" extrusionOk="0">
                          <a:moveTo>
                            <a:pt x="197474" y="52962"/>
                          </a:moveTo>
                          <a:cubicBezTo>
                            <a:pt x="191444" y="38030"/>
                            <a:pt x="180355" y="25193"/>
                            <a:pt x="166290" y="19591"/>
                          </a:cubicBezTo>
                          <a:cubicBezTo>
                            <a:pt x="152677" y="14169"/>
                            <a:pt x="137111" y="14738"/>
                            <a:pt x="122735" y="16731"/>
                          </a:cubicBezTo>
                          <a:cubicBezTo>
                            <a:pt x="121221" y="11154"/>
                            <a:pt x="119707" y="5577"/>
                            <a:pt x="118193" y="0"/>
                          </a:cubicBezTo>
                          <a:cubicBezTo>
                            <a:pt x="114273" y="2161"/>
                            <a:pt x="89907" y="-569"/>
                            <a:pt x="85598" y="323"/>
                          </a:cubicBezTo>
                          <a:cubicBezTo>
                            <a:pt x="84084" y="5900"/>
                            <a:pt x="82571" y="11477"/>
                            <a:pt x="81056" y="17054"/>
                          </a:cubicBezTo>
                          <a:cubicBezTo>
                            <a:pt x="66681" y="15062"/>
                            <a:pt x="51101" y="14492"/>
                            <a:pt x="37489" y="19914"/>
                          </a:cubicBezTo>
                          <a:cubicBezTo>
                            <a:pt x="23436" y="25517"/>
                            <a:pt x="12347" y="38353"/>
                            <a:pt x="6304" y="53285"/>
                          </a:cubicBezTo>
                          <a:cubicBezTo>
                            <a:pt x="274" y="68218"/>
                            <a:pt x="-1033" y="85065"/>
                            <a:pt x="714" y="101266"/>
                          </a:cubicBezTo>
                          <a:lnTo>
                            <a:pt x="97218" y="101266"/>
                          </a:lnTo>
                          <a:lnTo>
                            <a:pt x="97218" y="99247"/>
                          </a:lnTo>
                          <a:lnTo>
                            <a:pt x="203064" y="100942"/>
                          </a:lnTo>
                          <a:cubicBezTo>
                            <a:pt x="204811" y="84742"/>
                            <a:pt x="203504" y="67894"/>
                            <a:pt x="197474" y="52962"/>
                          </a:cubicBezTo>
                          <a:close/>
                        </a:path>
                      </a:pathLst>
                    </a:custGeom>
                    <a:solidFill>
                      <a:srgbClr val="FBC3A6"/>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54" name="Google Shape;954;p41"/>
                    <p:cNvSpPr/>
                    <p:nvPr/>
                  </p:nvSpPr>
                  <p:spPr>
                    <a:xfrm>
                      <a:off x="6949513" y="480127"/>
                      <a:ext cx="211044" cy="86084"/>
                    </a:xfrm>
                    <a:custGeom>
                      <a:avLst/>
                      <a:gdLst/>
                      <a:ahLst/>
                      <a:cxnLst/>
                      <a:rect l="l" t="t" r="r" b="b"/>
                      <a:pathLst>
                        <a:path w="211044" h="86084" extrusionOk="0">
                          <a:moveTo>
                            <a:pt x="204779" y="37651"/>
                          </a:moveTo>
                          <a:cubicBezTo>
                            <a:pt x="198749" y="22719"/>
                            <a:pt x="187660" y="9883"/>
                            <a:pt x="173594" y="4280"/>
                          </a:cubicBezTo>
                          <a:cubicBezTo>
                            <a:pt x="160499" y="-934"/>
                            <a:pt x="145580" y="-611"/>
                            <a:pt x="131670" y="1201"/>
                          </a:cubicBezTo>
                          <a:cubicBezTo>
                            <a:pt x="130221" y="2469"/>
                            <a:pt x="128655" y="3620"/>
                            <a:pt x="126999" y="4643"/>
                          </a:cubicBezTo>
                          <a:cubicBezTo>
                            <a:pt x="120529" y="8615"/>
                            <a:pt x="112675" y="10646"/>
                            <a:pt x="105092" y="9792"/>
                          </a:cubicBezTo>
                          <a:cubicBezTo>
                            <a:pt x="101417" y="9378"/>
                            <a:pt x="97820" y="8291"/>
                            <a:pt x="94598" y="6454"/>
                          </a:cubicBezTo>
                          <a:cubicBezTo>
                            <a:pt x="92269" y="5121"/>
                            <a:pt x="90212" y="3413"/>
                            <a:pt x="88426" y="1433"/>
                          </a:cubicBezTo>
                          <a:cubicBezTo>
                            <a:pt x="88400" y="1537"/>
                            <a:pt x="88374" y="1641"/>
                            <a:pt x="88335" y="1744"/>
                          </a:cubicBezTo>
                          <a:cubicBezTo>
                            <a:pt x="73959" y="-249"/>
                            <a:pt x="58380" y="-818"/>
                            <a:pt x="44768" y="4604"/>
                          </a:cubicBezTo>
                          <a:cubicBezTo>
                            <a:pt x="30715" y="10207"/>
                            <a:pt x="19626" y="23043"/>
                            <a:pt x="13583" y="37975"/>
                          </a:cubicBezTo>
                          <a:cubicBezTo>
                            <a:pt x="7553" y="52907"/>
                            <a:pt x="-1518" y="69884"/>
                            <a:pt x="216" y="86084"/>
                          </a:cubicBezTo>
                          <a:lnTo>
                            <a:pt x="104484" y="85955"/>
                          </a:lnTo>
                          <a:lnTo>
                            <a:pt x="104484" y="83937"/>
                          </a:lnTo>
                          <a:lnTo>
                            <a:pt x="210330" y="85632"/>
                          </a:lnTo>
                          <a:cubicBezTo>
                            <a:pt x="212077" y="69431"/>
                            <a:pt x="210770" y="52584"/>
                            <a:pt x="204740" y="37651"/>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55" name="Google Shape;955;p41"/>
                    <p:cNvSpPr/>
                    <p:nvPr/>
                  </p:nvSpPr>
                  <p:spPr>
                    <a:xfrm>
                      <a:off x="7061360" y="493748"/>
                      <a:ext cx="79126" cy="75127"/>
                    </a:xfrm>
                    <a:custGeom>
                      <a:avLst/>
                      <a:gdLst/>
                      <a:ahLst/>
                      <a:cxnLst/>
                      <a:rect l="l" t="t" r="r" b="b"/>
                      <a:pathLst>
                        <a:path w="79126" h="75127" extrusionOk="0">
                          <a:moveTo>
                            <a:pt x="78802" y="39583"/>
                          </a:moveTo>
                          <a:cubicBezTo>
                            <a:pt x="78724" y="40114"/>
                            <a:pt x="78660" y="40644"/>
                            <a:pt x="78569" y="41175"/>
                          </a:cubicBezTo>
                          <a:cubicBezTo>
                            <a:pt x="76590" y="53429"/>
                            <a:pt x="70107" y="64479"/>
                            <a:pt x="62705" y="74482"/>
                          </a:cubicBezTo>
                          <a:cubicBezTo>
                            <a:pt x="63107" y="74986"/>
                            <a:pt x="63546" y="75594"/>
                            <a:pt x="62641" y="74572"/>
                          </a:cubicBezTo>
                          <a:cubicBezTo>
                            <a:pt x="62641" y="74572"/>
                            <a:pt x="62641" y="74568"/>
                            <a:pt x="62628" y="74559"/>
                          </a:cubicBezTo>
                          <a:cubicBezTo>
                            <a:pt x="62045" y="74106"/>
                            <a:pt x="43374" y="59394"/>
                            <a:pt x="33255" y="54089"/>
                          </a:cubicBezTo>
                          <a:cubicBezTo>
                            <a:pt x="32892" y="53895"/>
                            <a:pt x="32504" y="53701"/>
                            <a:pt x="32103" y="53481"/>
                          </a:cubicBezTo>
                          <a:cubicBezTo>
                            <a:pt x="21959" y="48137"/>
                            <a:pt x="0" y="36206"/>
                            <a:pt x="0" y="36206"/>
                          </a:cubicBezTo>
                          <a:cubicBezTo>
                            <a:pt x="4878" y="24651"/>
                            <a:pt x="16317" y="11893"/>
                            <a:pt x="26772" y="5707"/>
                          </a:cubicBezTo>
                          <a:cubicBezTo>
                            <a:pt x="38987" y="-1500"/>
                            <a:pt x="55640" y="-2483"/>
                            <a:pt x="66820" y="6251"/>
                          </a:cubicBezTo>
                          <a:cubicBezTo>
                            <a:pt x="76564" y="13847"/>
                            <a:pt x="80316" y="27278"/>
                            <a:pt x="78802" y="39596"/>
                          </a:cubicBezTo>
                          <a:close/>
                        </a:path>
                      </a:pathLst>
                    </a:custGeom>
                    <a:solidFill>
                      <a:schemeClr val="accent4"/>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56" name="Google Shape;956;p41"/>
                    <p:cNvSpPr/>
                    <p:nvPr/>
                  </p:nvSpPr>
                  <p:spPr>
                    <a:xfrm>
                      <a:off x="6948565" y="516329"/>
                      <a:ext cx="155572" cy="79133"/>
                    </a:xfrm>
                    <a:custGeom>
                      <a:avLst/>
                      <a:gdLst/>
                      <a:ahLst/>
                      <a:cxnLst/>
                      <a:rect l="l" t="t" r="r" b="b"/>
                      <a:pathLst>
                        <a:path w="155572" h="79133" extrusionOk="0">
                          <a:moveTo>
                            <a:pt x="134222" y="0"/>
                          </a:moveTo>
                          <a:cubicBezTo>
                            <a:pt x="112846" y="9071"/>
                            <a:pt x="90680" y="17676"/>
                            <a:pt x="69304" y="26746"/>
                          </a:cubicBezTo>
                          <a:cubicBezTo>
                            <a:pt x="67350" y="24288"/>
                            <a:pt x="65396" y="21829"/>
                            <a:pt x="63442" y="19358"/>
                          </a:cubicBezTo>
                          <a:lnTo>
                            <a:pt x="6806" y="19358"/>
                          </a:lnTo>
                          <a:cubicBezTo>
                            <a:pt x="4192" y="24896"/>
                            <a:pt x="983" y="32905"/>
                            <a:pt x="194" y="41976"/>
                          </a:cubicBezTo>
                          <a:cubicBezTo>
                            <a:pt x="-3999" y="90202"/>
                            <a:pt x="60958" y="81002"/>
                            <a:pt x="89102" y="71647"/>
                          </a:cubicBezTo>
                          <a:cubicBezTo>
                            <a:pt x="102986" y="67027"/>
                            <a:pt x="119044" y="56792"/>
                            <a:pt x="130845" y="44901"/>
                          </a:cubicBezTo>
                          <a:cubicBezTo>
                            <a:pt x="140174" y="35519"/>
                            <a:pt x="148676" y="23731"/>
                            <a:pt x="155573" y="13250"/>
                          </a:cubicBezTo>
                          <a:cubicBezTo>
                            <a:pt x="148210" y="7246"/>
                            <a:pt x="140692" y="7285"/>
                            <a:pt x="134222" y="0"/>
                          </a:cubicBezTo>
                          <a:close/>
                        </a:path>
                      </a:pathLst>
                    </a:custGeom>
                    <a:solidFill>
                      <a:srgbClr val="FBC3A6"/>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57" name="Google Shape;957;p41"/>
                    <p:cNvSpPr/>
                    <p:nvPr/>
                  </p:nvSpPr>
                  <p:spPr>
                    <a:xfrm>
                      <a:off x="6999331" y="539918"/>
                      <a:ext cx="24582" cy="17248"/>
                    </a:xfrm>
                    <a:custGeom>
                      <a:avLst/>
                      <a:gdLst/>
                      <a:ahLst/>
                      <a:cxnLst/>
                      <a:rect l="l" t="t" r="r" b="b"/>
                      <a:pathLst>
                        <a:path w="24582" h="17248" extrusionOk="0">
                          <a:moveTo>
                            <a:pt x="384" y="17249"/>
                          </a:moveTo>
                          <a:cubicBezTo>
                            <a:pt x="293" y="17249"/>
                            <a:pt x="190" y="17210"/>
                            <a:pt x="125" y="17145"/>
                          </a:cubicBezTo>
                          <a:cubicBezTo>
                            <a:pt x="-30" y="17003"/>
                            <a:pt x="-43" y="16757"/>
                            <a:pt x="99" y="16589"/>
                          </a:cubicBezTo>
                          <a:cubicBezTo>
                            <a:pt x="6685" y="9355"/>
                            <a:pt x="14967" y="3636"/>
                            <a:pt x="24050" y="26"/>
                          </a:cubicBezTo>
                          <a:cubicBezTo>
                            <a:pt x="24245" y="-52"/>
                            <a:pt x="24477" y="52"/>
                            <a:pt x="24555" y="246"/>
                          </a:cubicBezTo>
                          <a:cubicBezTo>
                            <a:pt x="24632" y="453"/>
                            <a:pt x="24542" y="673"/>
                            <a:pt x="24335" y="751"/>
                          </a:cubicBezTo>
                          <a:cubicBezTo>
                            <a:pt x="15355" y="4309"/>
                            <a:pt x="7177" y="9964"/>
                            <a:pt x="668" y="17106"/>
                          </a:cubicBezTo>
                          <a:cubicBezTo>
                            <a:pt x="591" y="17197"/>
                            <a:pt x="487" y="17236"/>
                            <a:pt x="384" y="17236"/>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58" name="Google Shape;958;p41"/>
                    <p:cNvSpPr/>
                    <p:nvPr/>
                  </p:nvSpPr>
                  <p:spPr>
                    <a:xfrm>
                      <a:off x="7016136" y="521311"/>
                      <a:ext cx="149014" cy="81252"/>
                    </a:xfrm>
                    <a:custGeom>
                      <a:avLst/>
                      <a:gdLst/>
                      <a:ahLst/>
                      <a:cxnLst/>
                      <a:rect l="l" t="t" r="r" b="b"/>
                      <a:pathLst>
                        <a:path w="149014" h="81252" extrusionOk="0">
                          <a:moveTo>
                            <a:pt x="148780" y="52975"/>
                          </a:moveTo>
                          <a:cubicBezTo>
                            <a:pt x="148068" y="61657"/>
                            <a:pt x="145609" y="70185"/>
                            <a:pt x="138454" y="75736"/>
                          </a:cubicBezTo>
                          <a:cubicBezTo>
                            <a:pt x="128710" y="83279"/>
                            <a:pt x="113959" y="81558"/>
                            <a:pt x="102624" y="79449"/>
                          </a:cubicBezTo>
                          <a:cubicBezTo>
                            <a:pt x="94537" y="77935"/>
                            <a:pt x="86760" y="75283"/>
                            <a:pt x="79126" y="72255"/>
                          </a:cubicBezTo>
                          <a:cubicBezTo>
                            <a:pt x="72940" y="69796"/>
                            <a:pt x="66846" y="67079"/>
                            <a:pt x="60739" y="64530"/>
                          </a:cubicBezTo>
                          <a:cubicBezTo>
                            <a:pt x="55265" y="62240"/>
                            <a:pt x="49753" y="58953"/>
                            <a:pt x="44344" y="55006"/>
                          </a:cubicBezTo>
                          <a:cubicBezTo>
                            <a:pt x="26824" y="42209"/>
                            <a:pt x="10378" y="22360"/>
                            <a:pt x="0" y="6198"/>
                          </a:cubicBezTo>
                          <a:cubicBezTo>
                            <a:pt x="7673" y="1850"/>
                            <a:pt x="8372" y="5486"/>
                            <a:pt x="15281" y="0"/>
                          </a:cubicBezTo>
                          <a:cubicBezTo>
                            <a:pt x="32711" y="8087"/>
                            <a:pt x="57736" y="17456"/>
                            <a:pt x="77340" y="25892"/>
                          </a:cubicBezTo>
                          <a:cubicBezTo>
                            <a:pt x="77741" y="26112"/>
                            <a:pt x="78129" y="26306"/>
                            <a:pt x="78492" y="26500"/>
                          </a:cubicBezTo>
                          <a:cubicBezTo>
                            <a:pt x="88598" y="31806"/>
                            <a:pt x="107282" y="46505"/>
                            <a:pt x="107877" y="46984"/>
                          </a:cubicBezTo>
                          <a:cubicBezTo>
                            <a:pt x="108783" y="48019"/>
                            <a:pt x="108343" y="47398"/>
                            <a:pt x="107942" y="46893"/>
                          </a:cubicBezTo>
                          <a:cubicBezTo>
                            <a:pt x="115357" y="36891"/>
                            <a:pt x="121839" y="25840"/>
                            <a:pt x="123806" y="13587"/>
                          </a:cubicBezTo>
                          <a:cubicBezTo>
                            <a:pt x="123897" y="13056"/>
                            <a:pt x="123961" y="12526"/>
                            <a:pt x="124039" y="11995"/>
                          </a:cubicBezTo>
                          <a:cubicBezTo>
                            <a:pt x="130250" y="14065"/>
                            <a:pt x="136409" y="16252"/>
                            <a:pt x="142543" y="18555"/>
                          </a:cubicBezTo>
                          <a:cubicBezTo>
                            <a:pt x="144277" y="19202"/>
                            <a:pt x="145545" y="24572"/>
                            <a:pt x="145972" y="26138"/>
                          </a:cubicBezTo>
                          <a:cubicBezTo>
                            <a:pt x="148262" y="34665"/>
                            <a:pt x="149543" y="43982"/>
                            <a:pt x="148806" y="52949"/>
                          </a:cubicBezTo>
                          <a:close/>
                        </a:path>
                      </a:pathLst>
                    </a:custGeom>
                    <a:solidFill>
                      <a:srgbClr val="FBC3A6"/>
                    </a:solidFill>
                    <a:ln>
                      <a:noFill/>
                    </a:ln>
                  </p:spPr>
                  <p:txBody>
                    <a:bodyPr spcFirstLastPara="1" wrap="square" lIns="82904" tIns="41441" rIns="82904" bIns="41441" anchor="ctr" anchorCtr="0">
                      <a:noAutofit/>
                    </a:bodyPr>
                    <a:lstStyle/>
                    <a:p>
                      <a:endParaRPr sz="1632">
                        <a:solidFill>
                          <a:schemeClr val="dk1"/>
                        </a:solidFill>
                      </a:endParaRPr>
                    </a:p>
                  </p:txBody>
                </p:sp>
                <p:grpSp>
                  <p:nvGrpSpPr>
                    <p:cNvPr id="959" name="Google Shape;959;p41"/>
                    <p:cNvGrpSpPr/>
                    <p:nvPr/>
                  </p:nvGrpSpPr>
                  <p:grpSpPr>
                    <a:xfrm>
                      <a:off x="7081542" y="489766"/>
                      <a:ext cx="36409" cy="44037"/>
                      <a:chOff x="7081542" y="489766"/>
                      <a:chExt cx="36409" cy="44037"/>
                    </a:xfrm>
                  </p:grpSpPr>
                  <p:sp>
                    <p:nvSpPr>
                      <p:cNvPr id="960" name="Google Shape;960;p41"/>
                      <p:cNvSpPr/>
                      <p:nvPr/>
                    </p:nvSpPr>
                    <p:spPr>
                      <a:xfrm>
                        <a:off x="7081542" y="489766"/>
                        <a:ext cx="36409" cy="44037"/>
                      </a:xfrm>
                      <a:custGeom>
                        <a:avLst/>
                        <a:gdLst/>
                        <a:ahLst/>
                        <a:cxnLst/>
                        <a:rect l="l" t="t" r="r" b="b"/>
                        <a:pathLst>
                          <a:path w="36409" h="44037" extrusionOk="0">
                            <a:moveTo>
                              <a:pt x="27811" y="27017"/>
                            </a:moveTo>
                            <a:cubicBezTo>
                              <a:pt x="27811" y="26124"/>
                              <a:pt x="27811" y="25192"/>
                              <a:pt x="28186" y="24377"/>
                            </a:cubicBezTo>
                            <a:cubicBezTo>
                              <a:pt x="28536" y="23639"/>
                              <a:pt x="29157" y="23083"/>
                              <a:pt x="29752" y="22526"/>
                            </a:cubicBezTo>
                            <a:cubicBezTo>
                              <a:pt x="31861" y="20573"/>
                              <a:pt x="33802" y="18425"/>
                              <a:pt x="35536" y="16121"/>
                            </a:cubicBezTo>
                            <a:cubicBezTo>
                              <a:pt x="36118" y="15358"/>
                              <a:pt x="36700" y="14478"/>
                              <a:pt x="36247" y="13417"/>
                            </a:cubicBezTo>
                            <a:cubicBezTo>
                              <a:pt x="35950" y="12718"/>
                              <a:pt x="35290" y="12239"/>
                              <a:pt x="34566" y="12045"/>
                            </a:cubicBezTo>
                            <a:cubicBezTo>
                              <a:pt x="33220" y="11696"/>
                              <a:pt x="31887" y="12201"/>
                              <a:pt x="30632" y="12692"/>
                            </a:cubicBezTo>
                            <a:cubicBezTo>
                              <a:pt x="32625" y="12278"/>
                              <a:pt x="32508" y="9018"/>
                              <a:pt x="30787" y="7931"/>
                            </a:cubicBezTo>
                            <a:cubicBezTo>
                              <a:pt x="29066" y="6844"/>
                              <a:pt x="26827" y="7284"/>
                              <a:pt x="24861" y="7788"/>
                            </a:cubicBezTo>
                            <a:cubicBezTo>
                              <a:pt x="19180" y="9225"/>
                              <a:pt x="13319" y="10997"/>
                              <a:pt x="9023" y="14970"/>
                            </a:cubicBezTo>
                            <a:cubicBezTo>
                              <a:pt x="9851" y="12136"/>
                              <a:pt x="11831" y="9807"/>
                              <a:pt x="13357" y="7271"/>
                            </a:cubicBezTo>
                            <a:cubicBezTo>
                              <a:pt x="14289" y="5718"/>
                              <a:pt x="15065" y="3932"/>
                              <a:pt x="15259" y="2160"/>
                            </a:cubicBezTo>
                            <a:cubicBezTo>
                              <a:pt x="15454" y="426"/>
                              <a:pt x="13409" y="-661"/>
                              <a:pt x="12076" y="451"/>
                            </a:cubicBezTo>
                            <a:cubicBezTo>
                              <a:pt x="11481" y="956"/>
                              <a:pt x="10925" y="1513"/>
                              <a:pt x="10394" y="2082"/>
                            </a:cubicBezTo>
                            <a:cubicBezTo>
                              <a:pt x="5684" y="7064"/>
                              <a:pt x="1789" y="13042"/>
                              <a:pt x="457" y="19757"/>
                            </a:cubicBezTo>
                            <a:cubicBezTo>
                              <a:pt x="-876" y="26473"/>
                              <a:pt x="676" y="33991"/>
                              <a:pt x="5542" y="38817"/>
                            </a:cubicBezTo>
                            <a:cubicBezTo>
                              <a:pt x="9074" y="42324"/>
                              <a:pt x="16528" y="45533"/>
                              <a:pt x="21496" y="43295"/>
                            </a:cubicBezTo>
                            <a:cubicBezTo>
                              <a:pt x="27073" y="40784"/>
                              <a:pt x="27824" y="32192"/>
                              <a:pt x="27811" y="27017"/>
                            </a:cubicBezTo>
                            <a:close/>
                          </a:path>
                        </a:pathLst>
                      </a:custGeom>
                      <a:solidFill>
                        <a:srgbClr val="FBC3A6"/>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61" name="Google Shape;961;p41"/>
                      <p:cNvSpPr/>
                      <p:nvPr/>
                    </p:nvSpPr>
                    <p:spPr>
                      <a:xfrm>
                        <a:off x="7101548" y="501817"/>
                        <a:ext cx="12095" cy="15573"/>
                      </a:xfrm>
                      <a:custGeom>
                        <a:avLst/>
                        <a:gdLst/>
                        <a:ahLst/>
                        <a:cxnLst/>
                        <a:rect l="l" t="t" r="r" b="b"/>
                        <a:pathLst>
                          <a:path w="12095" h="15573" extrusionOk="0">
                            <a:moveTo>
                              <a:pt x="339" y="15561"/>
                            </a:moveTo>
                            <a:cubicBezTo>
                              <a:pt x="196" y="15561"/>
                              <a:pt x="67" y="15457"/>
                              <a:pt x="54" y="15315"/>
                            </a:cubicBezTo>
                            <a:cubicBezTo>
                              <a:pt x="-270" y="12908"/>
                              <a:pt x="882" y="10411"/>
                              <a:pt x="2939" y="9117"/>
                            </a:cubicBezTo>
                            <a:lnTo>
                              <a:pt x="3056" y="9039"/>
                            </a:lnTo>
                            <a:cubicBezTo>
                              <a:pt x="3302" y="8884"/>
                              <a:pt x="3548" y="8729"/>
                              <a:pt x="3664" y="8522"/>
                            </a:cubicBezTo>
                            <a:cubicBezTo>
                              <a:pt x="3755" y="8366"/>
                              <a:pt x="3781" y="8172"/>
                              <a:pt x="3820" y="7965"/>
                            </a:cubicBezTo>
                            <a:lnTo>
                              <a:pt x="3858" y="7771"/>
                            </a:lnTo>
                            <a:cubicBezTo>
                              <a:pt x="4065" y="6736"/>
                              <a:pt x="4699" y="5869"/>
                              <a:pt x="5295" y="5157"/>
                            </a:cubicBezTo>
                            <a:cubicBezTo>
                              <a:pt x="7042" y="3061"/>
                              <a:pt x="9241" y="1288"/>
                              <a:pt x="11674" y="33"/>
                            </a:cubicBezTo>
                            <a:cubicBezTo>
                              <a:pt x="11816" y="-44"/>
                              <a:pt x="11985" y="20"/>
                              <a:pt x="12062" y="163"/>
                            </a:cubicBezTo>
                            <a:cubicBezTo>
                              <a:pt x="12140" y="305"/>
                              <a:pt x="12075" y="473"/>
                              <a:pt x="11933" y="551"/>
                            </a:cubicBezTo>
                            <a:cubicBezTo>
                              <a:pt x="9578" y="1767"/>
                              <a:pt x="7430" y="3488"/>
                              <a:pt x="5735" y="5533"/>
                            </a:cubicBezTo>
                            <a:cubicBezTo>
                              <a:pt x="5191" y="6192"/>
                              <a:pt x="4596" y="6982"/>
                              <a:pt x="4428" y="7888"/>
                            </a:cubicBezTo>
                            <a:lnTo>
                              <a:pt x="4389" y="8069"/>
                            </a:lnTo>
                            <a:cubicBezTo>
                              <a:pt x="4350" y="8302"/>
                              <a:pt x="4298" y="8573"/>
                              <a:pt x="4156" y="8819"/>
                            </a:cubicBezTo>
                            <a:cubicBezTo>
                              <a:pt x="3962" y="9156"/>
                              <a:pt x="3638" y="9363"/>
                              <a:pt x="3354" y="9531"/>
                            </a:cubicBezTo>
                            <a:lnTo>
                              <a:pt x="3237" y="9609"/>
                            </a:lnTo>
                            <a:cubicBezTo>
                              <a:pt x="1400" y="10773"/>
                              <a:pt x="326" y="13089"/>
                              <a:pt x="611" y="15250"/>
                            </a:cubicBezTo>
                            <a:cubicBezTo>
                              <a:pt x="637" y="15405"/>
                              <a:pt x="520" y="15561"/>
                              <a:pt x="365" y="15574"/>
                            </a:cubicBezTo>
                            <a:cubicBezTo>
                              <a:pt x="352" y="15574"/>
                              <a:pt x="339" y="15574"/>
                              <a:pt x="326" y="15574"/>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62" name="Google Shape;962;p41"/>
                      <p:cNvSpPr/>
                      <p:nvPr/>
                    </p:nvSpPr>
                    <p:spPr>
                      <a:xfrm>
                        <a:off x="7093979" y="497947"/>
                        <a:ext cx="19676" cy="13891"/>
                      </a:xfrm>
                      <a:custGeom>
                        <a:avLst/>
                        <a:gdLst/>
                        <a:ahLst/>
                        <a:cxnLst/>
                        <a:rect l="l" t="t" r="r" b="b"/>
                        <a:pathLst>
                          <a:path w="19676" h="13891" extrusionOk="0">
                            <a:moveTo>
                              <a:pt x="286" y="13879"/>
                            </a:moveTo>
                            <a:cubicBezTo>
                              <a:pt x="286" y="13879"/>
                              <a:pt x="235" y="13879"/>
                              <a:pt x="209" y="13879"/>
                            </a:cubicBezTo>
                            <a:cubicBezTo>
                              <a:pt x="53" y="13827"/>
                              <a:pt x="-37" y="13672"/>
                              <a:pt x="15" y="13517"/>
                            </a:cubicBezTo>
                            <a:cubicBezTo>
                              <a:pt x="1179" y="9635"/>
                              <a:pt x="4919" y="6749"/>
                              <a:pt x="8969" y="6581"/>
                            </a:cubicBezTo>
                            <a:cubicBezTo>
                              <a:pt x="10263" y="4744"/>
                              <a:pt x="11815" y="3113"/>
                              <a:pt x="13588" y="1729"/>
                            </a:cubicBezTo>
                            <a:cubicBezTo>
                              <a:pt x="14339" y="1146"/>
                              <a:pt x="15258" y="499"/>
                              <a:pt x="16344" y="189"/>
                            </a:cubicBezTo>
                            <a:cubicBezTo>
                              <a:pt x="17509" y="-148"/>
                              <a:pt x="18673" y="-31"/>
                              <a:pt x="19541" y="512"/>
                            </a:cubicBezTo>
                            <a:cubicBezTo>
                              <a:pt x="19670" y="603"/>
                              <a:pt x="19722" y="771"/>
                              <a:pt x="19631" y="913"/>
                            </a:cubicBezTo>
                            <a:cubicBezTo>
                              <a:pt x="19541" y="1043"/>
                              <a:pt x="19372" y="1082"/>
                              <a:pt x="19230" y="1004"/>
                            </a:cubicBezTo>
                            <a:cubicBezTo>
                              <a:pt x="18505" y="538"/>
                              <a:pt x="17509" y="448"/>
                              <a:pt x="16500" y="745"/>
                            </a:cubicBezTo>
                            <a:cubicBezTo>
                              <a:pt x="15503" y="1030"/>
                              <a:pt x="14649" y="1638"/>
                              <a:pt x="13938" y="2194"/>
                            </a:cubicBezTo>
                            <a:cubicBezTo>
                              <a:pt x="12178" y="3566"/>
                              <a:pt x="10638" y="5196"/>
                              <a:pt x="9357" y="7034"/>
                            </a:cubicBezTo>
                            <a:cubicBezTo>
                              <a:pt x="9305" y="7112"/>
                              <a:pt x="9215" y="7150"/>
                              <a:pt x="9124" y="7163"/>
                            </a:cubicBezTo>
                            <a:cubicBezTo>
                              <a:pt x="5268" y="7254"/>
                              <a:pt x="1671" y="9997"/>
                              <a:pt x="571" y="13685"/>
                            </a:cubicBezTo>
                            <a:cubicBezTo>
                              <a:pt x="532" y="13814"/>
                              <a:pt x="416" y="13892"/>
                              <a:pt x="299" y="13892"/>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grpSp>
                <p:sp>
                  <p:nvSpPr>
                    <p:cNvPr id="963" name="Google Shape;963;p41"/>
                    <p:cNvSpPr/>
                    <p:nvPr/>
                  </p:nvSpPr>
                  <p:spPr>
                    <a:xfrm>
                      <a:off x="7020814" y="527135"/>
                      <a:ext cx="33661" cy="14335"/>
                    </a:xfrm>
                    <a:custGeom>
                      <a:avLst/>
                      <a:gdLst/>
                      <a:ahLst/>
                      <a:cxnLst/>
                      <a:rect l="l" t="t" r="r" b="b"/>
                      <a:pathLst>
                        <a:path w="33661" h="14335" extrusionOk="0">
                          <a:moveTo>
                            <a:pt x="394" y="14323"/>
                          </a:moveTo>
                          <a:cubicBezTo>
                            <a:pt x="226" y="14323"/>
                            <a:pt x="71" y="14219"/>
                            <a:pt x="19" y="14051"/>
                          </a:cubicBezTo>
                          <a:cubicBezTo>
                            <a:pt x="-46" y="13844"/>
                            <a:pt x="58" y="13624"/>
                            <a:pt x="265" y="13560"/>
                          </a:cubicBezTo>
                          <a:cubicBezTo>
                            <a:pt x="11471" y="9833"/>
                            <a:pt x="22508" y="5278"/>
                            <a:pt x="33093" y="38"/>
                          </a:cubicBezTo>
                          <a:cubicBezTo>
                            <a:pt x="33287" y="-53"/>
                            <a:pt x="33520" y="25"/>
                            <a:pt x="33623" y="219"/>
                          </a:cubicBezTo>
                          <a:cubicBezTo>
                            <a:pt x="33714" y="413"/>
                            <a:pt x="33636" y="646"/>
                            <a:pt x="33442" y="749"/>
                          </a:cubicBezTo>
                          <a:cubicBezTo>
                            <a:pt x="22819" y="6016"/>
                            <a:pt x="11743" y="10570"/>
                            <a:pt x="511" y="14310"/>
                          </a:cubicBezTo>
                          <a:cubicBezTo>
                            <a:pt x="472" y="14323"/>
                            <a:pt x="433" y="14336"/>
                            <a:pt x="382" y="14336"/>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64" name="Google Shape;964;p41"/>
                    <p:cNvSpPr/>
                    <p:nvPr/>
                  </p:nvSpPr>
                  <p:spPr>
                    <a:xfrm>
                      <a:off x="6983958" y="488662"/>
                      <a:ext cx="79122" cy="75122"/>
                    </a:xfrm>
                    <a:custGeom>
                      <a:avLst/>
                      <a:gdLst/>
                      <a:ahLst/>
                      <a:cxnLst/>
                      <a:rect l="l" t="t" r="r" b="b"/>
                      <a:pathLst>
                        <a:path w="79122" h="75122" extrusionOk="0">
                          <a:moveTo>
                            <a:pt x="16494" y="74574"/>
                          </a:moveTo>
                          <a:cubicBezTo>
                            <a:pt x="16494" y="74574"/>
                            <a:pt x="37250" y="59551"/>
                            <a:pt x="47524" y="54168"/>
                          </a:cubicBezTo>
                          <a:cubicBezTo>
                            <a:pt x="57034" y="49173"/>
                            <a:pt x="79122" y="36208"/>
                            <a:pt x="79122" y="36208"/>
                          </a:cubicBezTo>
                          <a:cubicBezTo>
                            <a:pt x="74244" y="24653"/>
                            <a:pt x="62805" y="11894"/>
                            <a:pt x="52350" y="5709"/>
                          </a:cubicBezTo>
                          <a:cubicBezTo>
                            <a:pt x="40135" y="-1498"/>
                            <a:pt x="23482" y="-2482"/>
                            <a:pt x="12302" y="6240"/>
                          </a:cubicBezTo>
                          <a:cubicBezTo>
                            <a:pt x="2131" y="14172"/>
                            <a:pt x="-1505" y="28457"/>
                            <a:pt x="553" y="41177"/>
                          </a:cubicBezTo>
                          <a:cubicBezTo>
                            <a:pt x="2545" y="53469"/>
                            <a:pt x="9054" y="64546"/>
                            <a:pt x="16494" y="74561"/>
                          </a:cubicBezTo>
                          <a:cubicBezTo>
                            <a:pt x="18021" y="72387"/>
                            <a:pt x="14747" y="76567"/>
                            <a:pt x="16494" y="74561"/>
                          </a:cubicBezTo>
                          <a:close/>
                        </a:path>
                      </a:pathLst>
                    </a:custGeom>
                    <a:solidFill>
                      <a:schemeClr val="accent4"/>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65" name="Google Shape;965;p41"/>
                    <p:cNvSpPr/>
                    <p:nvPr/>
                  </p:nvSpPr>
                  <p:spPr>
                    <a:xfrm>
                      <a:off x="7026746" y="576317"/>
                      <a:ext cx="68515" cy="48950"/>
                    </a:xfrm>
                    <a:custGeom>
                      <a:avLst/>
                      <a:gdLst/>
                      <a:ahLst/>
                      <a:cxnLst/>
                      <a:rect l="l" t="t" r="r" b="b"/>
                      <a:pathLst>
                        <a:path w="68515" h="48950" extrusionOk="0">
                          <a:moveTo>
                            <a:pt x="68515" y="17261"/>
                          </a:moveTo>
                          <a:lnTo>
                            <a:pt x="36334" y="48951"/>
                          </a:lnTo>
                          <a:lnTo>
                            <a:pt x="0" y="14855"/>
                          </a:lnTo>
                          <a:cubicBezTo>
                            <a:pt x="4775" y="13768"/>
                            <a:pt x="9485" y="12357"/>
                            <a:pt x="14117" y="10623"/>
                          </a:cubicBezTo>
                          <a:cubicBezTo>
                            <a:pt x="20768" y="8126"/>
                            <a:pt x="27341" y="4477"/>
                            <a:pt x="33721" y="0"/>
                          </a:cubicBezTo>
                          <a:cubicBezTo>
                            <a:pt x="39129" y="3947"/>
                            <a:pt x="44655" y="7233"/>
                            <a:pt x="50115" y="9524"/>
                          </a:cubicBezTo>
                          <a:cubicBezTo>
                            <a:pt x="56223" y="12086"/>
                            <a:pt x="62317" y="14790"/>
                            <a:pt x="68502" y="17249"/>
                          </a:cubicBezTo>
                          <a:close/>
                        </a:path>
                      </a:pathLst>
                    </a:custGeom>
                    <a:solidFill>
                      <a:schemeClr val="accent4"/>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66" name="Google Shape;966;p41"/>
                    <p:cNvSpPr/>
                    <p:nvPr/>
                  </p:nvSpPr>
                  <p:spPr>
                    <a:xfrm>
                      <a:off x="7060159" y="546183"/>
                      <a:ext cx="31951" cy="30484"/>
                    </a:xfrm>
                    <a:custGeom>
                      <a:avLst/>
                      <a:gdLst/>
                      <a:ahLst/>
                      <a:cxnLst/>
                      <a:rect l="l" t="t" r="r" b="b"/>
                      <a:pathLst>
                        <a:path w="31951" h="30484" extrusionOk="0">
                          <a:moveTo>
                            <a:pt x="321" y="30471"/>
                          </a:moveTo>
                          <a:cubicBezTo>
                            <a:pt x="204" y="30471"/>
                            <a:pt x="87" y="30407"/>
                            <a:pt x="36" y="30303"/>
                          </a:cubicBezTo>
                          <a:cubicBezTo>
                            <a:pt x="-42" y="30148"/>
                            <a:pt x="10" y="29954"/>
                            <a:pt x="165" y="29863"/>
                          </a:cubicBezTo>
                          <a:cubicBezTo>
                            <a:pt x="2895" y="28401"/>
                            <a:pt x="7657" y="24221"/>
                            <a:pt x="9689" y="22449"/>
                          </a:cubicBezTo>
                          <a:cubicBezTo>
                            <a:pt x="16391" y="16574"/>
                            <a:pt x="19031" y="13650"/>
                            <a:pt x="23405" y="8797"/>
                          </a:cubicBezTo>
                          <a:cubicBezTo>
                            <a:pt x="25527" y="6442"/>
                            <a:pt x="27946" y="3777"/>
                            <a:pt x="31401" y="102"/>
                          </a:cubicBezTo>
                          <a:cubicBezTo>
                            <a:pt x="31518" y="-27"/>
                            <a:pt x="31725" y="-40"/>
                            <a:pt x="31854" y="102"/>
                          </a:cubicBezTo>
                          <a:cubicBezTo>
                            <a:pt x="31984" y="218"/>
                            <a:pt x="31984" y="425"/>
                            <a:pt x="31854" y="555"/>
                          </a:cubicBezTo>
                          <a:cubicBezTo>
                            <a:pt x="28399" y="4217"/>
                            <a:pt x="25993" y="6882"/>
                            <a:pt x="23871" y="9237"/>
                          </a:cubicBezTo>
                          <a:cubicBezTo>
                            <a:pt x="19471" y="14103"/>
                            <a:pt x="16819" y="17053"/>
                            <a:pt x="10103" y="22940"/>
                          </a:cubicBezTo>
                          <a:cubicBezTo>
                            <a:pt x="8058" y="24739"/>
                            <a:pt x="3258" y="28944"/>
                            <a:pt x="463" y="30445"/>
                          </a:cubicBezTo>
                          <a:cubicBezTo>
                            <a:pt x="411" y="30471"/>
                            <a:pt x="359" y="30484"/>
                            <a:pt x="308" y="30484"/>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grpSp>
              <p:sp>
                <p:nvSpPr>
                  <p:cNvPr id="967" name="Google Shape;967;p41"/>
                  <p:cNvSpPr/>
                  <p:nvPr/>
                </p:nvSpPr>
                <p:spPr>
                  <a:xfrm>
                    <a:off x="7034913" y="484384"/>
                    <a:ext cx="47989" cy="11539"/>
                  </a:xfrm>
                  <a:custGeom>
                    <a:avLst/>
                    <a:gdLst/>
                    <a:ahLst/>
                    <a:cxnLst/>
                    <a:rect l="l" t="t" r="r" b="b"/>
                    <a:pathLst>
                      <a:path w="47989" h="11539" extrusionOk="0">
                        <a:moveTo>
                          <a:pt x="24169" y="11540"/>
                        </a:moveTo>
                        <a:cubicBezTo>
                          <a:pt x="24065" y="11540"/>
                          <a:pt x="23975" y="11540"/>
                          <a:pt x="23884" y="11540"/>
                        </a:cubicBezTo>
                        <a:cubicBezTo>
                          <a:pt x="14891" y="11449"/>
                          <a:pt x="6002" y="7360"/>
                          <a:pt x="88" y="593"/>
                        </a:cubicBezTo>
                        <a:cubicBezTo>
                          <a:pt x="-41" y="438"/>
                          <a:pt x="-28" y="218"/>
                          <a:pt x="127" y="88"/>
                        </a:cubicBezTo>
                        <a:cubicBezTo>
                          <a:pt x="282" y="-41"/>
                          <a:pt x="502" y="-28"/>
                          <a:pt x="632" y="127"/>
                        </a:cubicBezTo>
                        <a:cubicBezTo>
                          <a:pt x="6416" y="6739"/>
                          <a:pt x="15111" y="10738"/>
                          <a:pt x="23897" y="10828"/>
                        </a:cubicBezTo>
                        <a:cubicBezTo>
                          <a:pt x="23988" y="10828"/>
                          <a:pt x="24091" y="10828"/>
                          <a:pt x="24182" y="10828"/>
                        </a:cubicBezTo>
                        <a:cubicBezTo>
                          <a:pt x="32877" y="10828"/>
                          <a:pt x="41521" y="7011"/>
                          <a:pt x="47370" y="580"/>
                        </a:cubicBezTo>
                        <a:cubicBezTo>
                          <a:pt x="47499" y="438"/>
                          <a:pt x="47732" y="425"/>
                          <a:pt x="47874" y="554"/>
                        </a:cubicBezTo>
                        <a:cubicBezTo>
                          <a:pt x="48016" y="683"/>
                          <a:pt x="48029" y="916"/>
                          <a:pt x="47900" y="1059"/>
                        </a:cubicBezTo>
                        <a:cubicBezTo>
                          <a:pt x="41922" y="7632"/>
                          <a:pt x="33071" y="11540"/>
                          <a:pt x="24182" y="11540"/>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68" name="Google Shape;968;p41"/>
                  <p:cNvSpPr/>
                  <p:nvPr/>
                </p:nvSpPr>
                <p:spPr>
                  <a:xfrm>
                    <a:off x="7117244" y="500073"/>
                    <a:ext cx="17859" cy="59034"/>
                  </a:xfrm>
                  <a:custGeom>
                    <a:avLst/>
                    <a:gdLst/>
                    <a:ahLst/>
                    <a:cxnLst/>
                    <a:rect l="l" t="t" r="r" b="b"/>
                    <a:pathLst>
                      <a:path w="17859" h="59034" extrusionOk="0">
                        <a:moveTo>
                          <a:pt x="351" y="59034"/>
                        </a:moveTo>
                        <a:cubicBezTo>
                          <a:pt x="235" y="59034"/>
                          <a:pt x="119" y="58983"/>
                          <a:pt x="54" y="58866"/>
                        </a:cubicBezTo>
                        <a:cubicBezTo>
                          <a:pt x="-50" y="58698"/>
                          <a:pt x="2" y="58478"/>
                          <a:pt x="158" y="58375"/>
                        </a:cubicBezTo>
                        <a:cubicBezTo>
                          <a:pt x="6252" y="54493"/>
                          <a:pt x="10807" y="49899"/>
                          <a:pt x="13705" y="44736"/>
                        </a:cubicBezTo>
                        <a:cubicBezTo>
                          <a:pt x="17056" y="38745"/>
                          <a:pt x="18027" y="31952"/>
                          <a:pt x="16358" y="26103"/>
                        </a:cubicBezTo>
                        <a:cubicBezTo>
                          <a:pt x="16022" y="24926"/>
                          <a:pt x="15413" y="23645"/>
                          <a:pt x="14572" y="22739"/>
                        </a:cubicBezTo>
                        <a:cubicBezTo>
                          <a:pt x="14119" y="25314"/>
                          <a:pt x="13356" y="27514"/>
                          <a:pt x="12243" y="29403"/>
                        </a:cubicBezTo>
                        <a:cubicBezTo>
                          <a:pt x="10315" y="32715"/>
                          <a:pt x="6472" y="36002"/>
                          <a:pt x="2823" y="35873"/>
                        </a:cubicBezTo>
                        <a:cubicBezTo>
                          <a:pt x="1814" y="35834"/>
                          <a:pt x="675" y="35226"/>
                          <a:pt x="455" y="34113"/>
                        </a:cubicBezTo>
                        <a:cubicBezTo>
                          <a:pt x="339" y="33518"/>
                          <a:pt x="520" y="32922"/>
                          <a:pt x="701" y="32418"/>
                        </a:cubicBezTo>
                        <a:cubicBezTo>
                          <a:pt x="2292" y="27992"/>
                          <a:pt x="5307" y="24227"/>
                          <a:pt x="9189" y="21820"/>
                        </a:cubicBezTo>
                        <a:cubicBezTo>
                          <a:pt x="9966" y="21341"/>
                          <a:pt x="10884" y="20850"/>
                          <a:pt x="11906" y="20798"/>
                        </a:cubicBezTo>
                        <a:cubicBezTo>
                          <a:pt x="12709" y="20772"/>
                          <a:pt x="13421" y="20979"/>
                          <a:pt x="14055" y="21380"/>
                        </a:cubicBezTo>
                        <a:cubicBezTo>
                          <a:pt x="14158" y="20526"/>
                          <a:pt x="14249" y="19646"/>
                          <a:pt x="14287" y="18715"/>
                        </a:cubicBezTo>
                        <a:cubicBezTo>
                          <a:pt x="14611" y="12517"/>
                          <a:pt x="13511" y="6215"/>
                          <a:pt x="11104" y="496"/>
                        </a:cubicBezTo>
                        <a:cubicBezTo>
                          <a:pt x="11027" y="314"/>
                          <a:pt x="11104" y="107"/>
                          <a:pt x="11298" y="30"/>
                        </a:cubicBezTo>
                        <a:cubicBezTo>
                          <a:pt x="11480" y="-48"/>
                          <a:pt x="11687" y="30"/>
                          <a:pt x="11764" y="224"/>
                        </a:cubicBezTo>
                        <a:cubicBezTo>
                          <a:pt x="14197" y="6047"/>
                          <a:pt x="15323" y="12452"/>
                          <a:pt x="14999" y="18766"/>
                        </a:cubicBezTo>
                        <a:cubicBezTo>
                          <a:pt x="14947" y="19853"/>
                          <a:pt x="14844" y="20901"/>
                          <a:pt x="14702" y="21885"/>
                        </a:cubicBezTo>
                        <a:cubicBezTo>
                          <a:pt x="15827" y="22894"/>
                          <a:pt x="16617" y="24473"/>
                          <a:pt x="17031" y="25909"/>
                        </a:cubicBezTo>
                        <a:cubicBezTo>
                          <a:pt x="18752" y="31939"/>
                          <a:pt x="17768" y="38926"/>
                          <a:pt x="14313" y="45086"/>
                        </a:cubicBezTo>
                        <a:cubicBezTo>
                          <a:pt x="11363" y="50352"/>
                          <a:pt x="6718" y="55036"/>
                          <a:pt x="533" y="58983"/>
                        </a:cubicBezTo>
                        <a:cubicBezTo>
                          <a:pt x="468" y="59021"/>
                          <a:pt x="403" y="59034"/>
                          <a:pt x="339" y="59034"/>
                        </a:cubicBezTo>
                        <a:close/>
                        <a:moveTo>
                          <a:pt x="12088" y="21522"/>
                        </a:moveTo>
                        <a:cubicBezTo>
                          <a:pt x="12088" y="21522"/>
                          <a:pt x="11997" y="21522"/>
                          <a:pt x="11945" y="21522"/>
                        </a:cubicBezTo>
                        <a:cubicBezTo>
                          <a:pt x="11078" y="21561"/>
                          <a:pt x="10263" y="22014"/>
                          <a:pt x="9564" y="22441"/>
                        </a:cubicBezTo>
                        <a:cubicBezTo>
                          <a:pt x="5812" y="24757"/>
                          <a:pt x="2914" y="28393"/>
                          <a:pt x="1374" y="32676"/>
                        </a:cubicBezTo>
                        <a:cubicBezTo>
                          <a:pt x="1218" y="33103"/>
                          <a:pt x="1076" y="33569"/>
                          <a:pt x="1154" y="33983"/>
                        </a:cubicBezTo>
                        <a:cubicBezTo>
                          <a:pt x="1309" y="34721"/>
                          <a:pt x="2137" y="35135"/>
                          <a:pt x="2849" y="35161"/>
                        </a:cubicBezTo>
                        <a:cubicBezTo>
                          <a:pt x="6200" y="35303"/>
                          <a:pt x="9810" y="32185"/>
                          <a:pt x="11635" y="29053"/>
                        </a:cubicBezTo>
                        <a:cubicBezTo>
                          <a:pt x="12761" y="27125"/>
                          <a:pt x="13524" y="24848"/>
                          <a:pt x="13951" y="22169"/>
                        </a:cubicBezTo>
                        <a:cubicBezTo>
                          <a:pt x="13408" y="21768"/>
                          <a:pt x="12787" y="21510"/>
                          <a:pt x="12088" y="21510"/>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69" name="Google Shape;969;p41"/>
                  <p:cNvSpPr/>
                  <p:nvPr/>
                </p:nvSpPr>
                <p:spPr>
                  <a:xfrm>
                    <a:off x="7002637" y="492466"/>
                    <a:ext cx="53418" cy="28741"/>
                  </a:xfrm>
                  <a:custGeom>
                    <a:avLst/>
                    <a:gdLst/>
                    <a:ahLst/>
                    <a:cxnLst/>
                    <a:rect l="l" t="t" r="r" b="b"/>
                    <a:pathLst>
                      <a:path w="53418" h="28741" extrusionOk="0">
                        <a:moveTo>
                          <a:pt x="38006" y="28742"/>
                        </a:moveTo>
                        <a:cubicBezTo>
                          <a:pt x="33452" y="28742"/>
                          <a:pt x="28897" y="27526"/>
                          <a:pt x="25119" y="25041"/>
                        </a:cubicBezTo>
                        <a:cubicBezTo>
                          <a:pt x="24290" y="24498"/>
                          <a:pt x="23372" y="23812"/>
                          <a:pt x="22453" y="22971"/>
                        </a:cubicBezTo>
                        <a:cubicBezTo>
                          <a:pt x="18804" y="25727"/>
                          <a:pt x="13641" y="26322"/>
                          <a:pt x="9474" y="24433"/>
                        </a:cubicBezTo>
                        <a:cubicBezTo>
                          <a:pt x="5541" y="22660"/>
                          <a:pt x="2461" y="18830"/>
                          <a:pt x="1025" y="13939"/>
                        </a:cubicBezTo>
                        <a:cubicBezTo>
                          <a:pt x="-385" y="9151"/>
                          <a:pt x="-62" y="4131"/>
                          <a:pt x="365" y="301"/>
                        </a:cubicBezTo>
                        <a:cubicBezTo>
                          <a:pt x="391" y="119"/>
                          <a:pt x="559" y="-23"/>
                          <a:pt x="740" y="3"/>
                        </a:cubicBezTo>
                        <a:cubicBezTo>
                          <a:pt x="921" y="29"/>
                          <a:pt x="1064" y="197"/>
                          <a:pt x="1038" y="378"/>
                        </a:cubicBezTo>
                        <a:cubicBezTo>
                          <a:pt x="611" y="4144"/>
                          <a:pt x="300" y="9074"/>
                          <a:pt x="1672" y="13745"/>
                        </a:cubicBezTo>
                        <a:cubicBezTo>
                          <a:pt x="3056" y="18455"/>
                          <a:pt x="6007" y="22117"/>
                          <a:pt x="9759" y="23812"/>
                        </a:cubicBezTo>
                        <a:cubicBezTo>
                          <a:pt x="13667" y="25585"/>
                          <a:pt x="18519" y="25041"/>
                          <a:pt x="21974" y="22492"/>
                        </a:cubicBezTo>
                        <a:cubicBezTo>
                          <a:pt x="20629" y="21146"/>
                          <a:pt x="19347" y="19464"/>
                          <a:pt x="18558" y="17420"/>
                        </a:cubicBezTo>
                        <a:cubicBezTo>
                          <a:pt x="17225" y="13978"/>
                          <a:pt x="17613" y="10199"/>
                          <a:pt x="19554" y="7560"/>
                        </a:cubicBezTo>
                        <a:cubicBezTo>
                          <a:pt x="20447" y="6343"/>
                          <a:pt x="21560" y="5619"/>
                          <a:pt x="22686" y="5528"/>
                        </a:cubicBezTo>
                        <a:cubicBezTo>
                          <a:pt x="24950" y="5347"/>
                          <a:pt x="26723" y="7663"/>
                          <a:pt x="27240" y="10070"/>
                        </a:cubicBezTo>
                        <a:cubicBezTo>
                          <a:pt x="28224" y="14586"/>
                          <a:pt x="26516" y="19555"/>
                          <a:pt x="22996" y="22544"/>
                        </a:cubicBezTo>
                        <a:cubicBezTo>
                          <a:pt x="23850" y="23320"/>
                          <a:pt x="24717" y="23967"/>
                          <a:pt x="25494" y="24472"/>
                        </a:cubicBezTo>
                        <a:cubicBezTo>
                          <a:pt x="33620" y="29803"/>
                          <a:pt x="45395" y="29130"/>
                          <a:pt x="52861" y="22932"/>
                        </a:cubicBezTo>
                        <a:cubicBezTo>
                          <a:pt x="53003" y="22816"/>
                          <a:pt x="53210" y="22829"/>
                          <a:pt x="53340" y="22971"/>
                        </a:cubicBezTo>
                        <a:cubicBezTo>
                          <a:pt x="53456" y="23113"/>
                          <a:pt x="53443" y="23320"/>
                          <a:pt x="53301" y="23450"/>
                        </a:cubicBezTo>
                        <a:cubicBezTo>
                          <a:pt x="49083" y="26943"/>
                          <a:pt x="43545" y="28729"/>
                          <a:pt x="38019" y="28729"/>
                        </a:cubicBezTo>
                        <a:close/>
                        <a:moveTo>
                          <a:pt x="22931" y="6201"/>
                        </a:moveTo>
                        <a:cubicBezTo>
                          <a:pt x="22867" y="6201"/>
                          <a:pt x="22789" y="6201"/>
                          <a:pt x="22725" y="6201"/>
                        </a:cubicBezTo>
                        <a:cubicBezTo>
                          <a:pt x="21482" y="6305"/>
                          <a:pt x="20538" y="7353"/>
                          <a:pt x="20085" y="7961"/>
                        </a:cubicBezTo>
                        <a:cubicBezTo>
                          <a:pt x="18299" y="10381"/>
                          <a:pt x="17937" y="14004"/>
                          <a:pt x="19166" y="17187"/>
                        </a:cubicBezTo>
                        <a:cubicBezTo>
                          <a:pt x="19930" y="19167"/>
                          <a:pt x="21172" y="20797"/>
                          <a:pt x="22492" y="22091"/>
                        </a:cubicBezTo>
                        <a:cubicBezTo>
                          <a:pt x="25869" y="19270"/>
                          <a:pt x="27499" y="14521"/>
                          <a:pt x="26568" y="10225"/>
                        </a:cubicBezTo>
                        <a:cubicBezTo>
                          <a:pt x="26128" y="8181"/>
                          <a:pt x="24743" y="6201"/>
                          <a:pt x="22931" y="6201"/>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70" name="Google Shape;970;p41"/>
                  <p:cNvSpPr/>
                  <p:nvPr/>
                </p:nvSpPr>
                <p:spPr>
                  <a:xfrm>
                    <a:off x="6984271" y="526791"/>
                    <a:ext cx="33859" cy="24462"/>
                  </a:xfrm>
                  <a:custGeom>
                    <a:avLst/>
                    <a:gdLst/>
                    <a:ahLst/>
                    <a:cxnLst/>
                    <a:rect l="l" t="t" r="r" b="b"/>
                    <a:pathLst>
                      <a:path w="33859" h="24462" extrusionOk="0">
                        <a:moveTo>
                          <a:pt x="33508" y="24450"/>
                        </a:moveTo>
                        <a:cubicBezTo>
                          <a:pt x="33378" y="24450"/>
                          <a:pt x="33262" y="24385"/>
                          <a:pt x="33197" y="24269"/>
                        </a:cubicBezTo>
                        <a:cubicBezTo>
                          <a:pt x="26468" y="11989"/>
                          <a:pt x="14486" y="3397"/>
                          <a:pt x="292" y="706"/>
                        </a:cubicBezTo>
                        <a:cubicBezTo>
                          <a:pt x="98" y="667"/>
                          <a:pt x="-32" y="486"/>
                          <a:pt x="7" y="292"/>
                        </a:cubicBezTo>
                        <a:cubicBezTo>
                          <a:pt x="46" y="97"/>
                          <a:pt x="227" y="-32"/>
                          <a:pt x="421" y="7"/>
                        </a:cubicBezTo>
                        <a:cubicBezTo>
                          <a:pt x="14823" y="2737"/>
                          <a:pt x="26986" y="11458"/>
                          <a:pt x="33818" y="23932"/>
                        </a:cubicBezTo>
                        <a:cubicBezTo>
                          <a:pt x="33909" y="24100"/>
                          <a:pt x="33844" y="24320"/>
                          <a:pt x="33676" y="24424"/>
                        </a:cubicBezTo>
                        <a:cubicBezTo>
                          <a:pt x="33624" y="24450"/>
                          <a:pt x="33559" y="24463"/>
                          <a:pt x="33508" y="24463"/>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grpSp>
            <p:sp>
              <p:nvSpPr>
                <p:cNvPr id="971" name="Google Shape;971;p41"/>
                <p:cNvSpPr/>
                <p:nvPr/>
              </p:nvSpPr>
              <p:spPr>
                <a:xfrm>
                  <a:off x="7001080" y="489999"/>
                  <a:ext cx="36409" cy="44037"/>
                </a:xfrm>
                <a:custGeom>
                  <a:avLst/>
                  <a:gdLst/>
                  <a:ahLst/>
                  <a:cxnLst/>
                  <a:rect l="l" t="t" r="r" b="b"/>
                  <a:pathLst>
                    <a:path w="36409" h="44037" extrusionOk="0">
                      <a:moveTo>
                        <a:pt x="8598" y="27017"/>
                      </a:moveTo>
                      <a:cubicBezTo>
                        <a:pt x="8598" y="26124"/>
                        <a:pt x="8598" y="25192"/>
                        <a:pt x="8223" y="24377"/>
                      </a:cubicBezTo>
                      <a:cubicBezTo>
                        <a:pt x="7874" y="23639"/>
                        <a:pt x="7253" y="23083"/>
                        <a:pt x="6658" y="22526"/>
                      </a:cubicBezTo>
                      <a:cubicBezTo>
                        <a:pt x="4548" y="20573"/>
                        <a:pt x="2607" y="18425"/>
                        <a:pt x="873" y="16121"/>
                      </a:cubicBezTo>
                      <a:cubicBezTo>
                        <a:pt x="291" y="15358"/>
                        <a:pt x="-291" y="14478"/>
                        <a:pt x="162" y="13417"/>
                      </a:cubicBezTo>
                      <a:cubicBezTo>
                        <a:pt x="459" y="12718"/>
                        <a:pt x="1119" y="12239"/>
                        <a:pt x="1844" y="12045"/>
                      </a:cubicBezTo>
                      <a:cubicBezTo>
                        <a:pt x="3189" y="11696"/>
                        <a:pt x="4522" y="12201"/>
                        <a:pt x="5777" y="12692"/>
                      </a:cubicBezTo>
                      <a:cubicBezTo>
                        <a:pt x="3785" y="12278"/>
                        <a:pt x="3901" y="9017"/>
                        <a:pt x="5622" y="7931"/>
                      </a:cubicBezTo>
                      <a:cubicBezTo>
                        <a:pt x="7343" y="6844"/>
                        <a:pt x="9582" y="7284"/>
                        <a:pt x="11548" y="7788"/>
                      </a:cubicBezTo>
                      <a:cubicBezTo>
                        <a:pt x="17229" y="9225"/>
                        <a:pt x="23091" y="10997"/>
                        <a:pt x="27387" y="14970"/>
                      </a:cubicBezTo>
                      <a:cubicBezTo>
                        <a:pt x="26559" y="12136"/>
                        <a:pt x="24579" y="9807"/>
                        <a:pt x="23052" y="7271"/>
                      </a:cubicBezTo>
                      <a:cubicBezTo>
                        <a:pt x="22120" y="5718"/>
                        <a:pt x="21344" y="3932"/>
                        <a:pt x="21150" y="2159"/>
                      </a:cubicBezTo>
                      <a:cubicBezTo>
                        <a:pt x="20956" y="426"/>
                        <a:pt x="23000" y="-661"/>
                        <a:pt x="24333" y="451"/>
                      </a:cubicBezTo>
                      <a:cubicBezTo>
                        <a:pt x="24928" y="956"/>
                        <a:pt x="25484" y="1513"/>
                        <a:pt x="26015" y="2082"/>
                      </a:cubicBezTo>
                      <a:cubicBezTo>
                        <a:pt x="30725" y="7064"/>
                        <a:pt x="34620" y="13042"/>
                        <a:pt x="35953" y="19757"/>
                      </a:cubicBezTo>
                      <a:cubicBezTo>
                        <a:pt x="37286" y="26473"/>
                        <a:pt x="35733" y="33991"/>
                        <a:pt x="30868" y="38817"/>
                      </a:cubicBezTo>
                      <a:cubicBezTo>
                        <a:pt x="27335" y="42324"/>
                        <a:pt x="19882" y="45533"/>
                        <a:pt x="14913" y="43295"/>
                      </a:cubicBezTo>
                      <a:cubicBezTo>
                        <a:pt x="9336" y="40784"/>
                        <a:pt x="8586" y="32192"/>
                        <a:pt x="8598" y="27017"/>
                      </a:cubicBezTo>
                      <a:close/>
                    </a:path>
                  </a:pathLst>
                </a:custGeom>
                <a:solidFill>
                  <a:srgbClr val="FBC3A6"/>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72" name="Google Shape;972;p41"/>
                <p:cNvSpPr/>
                <p:nvPr/>
              </p:nvSpPr>
              <p:spPr>
                <a:xfrm>
                  <a:off x="7005381" y="502055"/>
                  <a:ext cx="12102" cy="15568"/>
                </a:xfrm>
                <a:custGeom>
                  <a:avLst/>
                  <a:gdLst/>
                  <a:ahLst/>
                  <a:cxnLst/>
                  <a:rect l="l" t="t" r="r" b="b"/>
                  <a:pathLst>
                    <a:path w="12102" h="15568" extrusionOk="0">
                      <a:moveTo>
                        <a:pt x="11764" y="15568"/>
                      </a:moveTo>
                      <a:cubicBezTo>
                        <a:pt x="11764" y="15568"/>
                        <a:pt x="11738" y="15568"/>
                        <a:pt x="11725" y="15568"/>
                      </a:cubicBezTo>
                      <a:cubicBezTo>
                        <a:pt x="11570" y="15542"/>
                        <a:pt x="11453" y="15400"/>
                        <a:pt x="11479" y="15245"/>
                      </a:cubicBezTo>
                      <a:cubicBezTo>
                        <a:pt x="11764" y="13097"/>
                        <a:pt x="10690" y="10767"/>
                        <a:pt x="8852" y="9603"/>
                      </a:cubicBezTo>
                      <a:lnTo>
                        <a:pt x="8736" y="9525"/>
                      </a:lnTo>
                      <a:cubicBezTo>
                        <a:pt x="8451" y="9344"/>
                        <a:pt x="8128" y="9150"/>
                        <a:pt x="7934" y="8814"/>
                      </a:cubicBezTo>
                      <a:cubicBezTo>
                        <a:pt x="7791" y="8568"/>
                        <a:pt x="7752" y="8296"/>
                        <a:pt x="7701" y="8063"/>
                      </a:cubicBezTo>
                      <a:lnTo>
                        <a:pt x="7662" y="7882"/>
                      </a:lnTo>
                      <a:cubicBezTo>
                        <a:pt x="7481" y="6976"/>
                        <a:pt x="6899" y="6187"/>
                        <a:pt x="6355" y="5527"/>
                      </a:cubicBezTo>
                      <a:cubicBezTo>
                        <a:pt x="4660" y="3482"/>
                        <a:pt x="2512" y="1761"/>
                        <a:pt x="157" y="545"/>
                      </a:cubicBezTo>
                      <a:cubicBezTo>
                        <a:pt x="15" y="467"/>
                        <a:pt x="-37" y="299"/>
                        <a:pt x="28" y="157"/>
                      </a:cubicBezTo>
                      <a:cubicBezTo>
                        <a:pt x="105" y="15"/>
                        <a:pt x="273" y="-37"/>
                        <a:pt x="416" y="28"/>
                      </a:cubicBezTo>
                      <a:cubicBezTo>
                        <a:pt x="2835" y="1283"/>
                        <a:pt x="5048" y="3055"/>
                        <a:pt x="6795" y="5152"/>
                      </a:cubicBezTo>
                      <a:cubicBezTo>
                        <a:pt x="7390" y="5863"/>
                        <a:pt x="8024" y="6743"/>
                        <a:pt x="8231" y="7765"/>
                      </a:cubicBezTo>
                      <a:lnTo>
                        <a:pt x="8270" y="7972"/>
                      </a:lnTo>
                      <a:cubicBezTo>
                        <a:pt x="8309" y="8180"/>
                        <a:pt x="8335" y="8374"/>
                        <a:pt x="8425" y="8529"/>
                      </a:cubicBezTo>
                      <a:cubicBezTo>
                        <a:pt x="8542" y="8736"/>
                        <a:pt x="8788" y="8891"/>
                        <a:pt x="9034" y="9046"/>
                      </a:cubicBezTo>
                      <a:lnTo>
                        <a:pt x="9163" y="9124"/>
                      </a:lnTo>
                      <a:cubicBezTo>
                        <a:pt x="11207" y="10431"/>
                        <a:pt x="12372" y="12915"/>
                        <a:pt x="12049" y="15322"/>
                      </a:cubicBezTo>
                      <a:cubicBezTo>
                        <a:pt x="12023" y="15465"/>
                        <a:pt x="11906" y="15568"/>
                        <a:pt x="11764" y="15568"/>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73" name="Google Shape;973;p41"/>
                <p:cNvSpPr/>
                <p:nvPr/>
              </p:nvSpPr>
              <p:spPr>
                <a:xfrm>
                  <a:off x="7005376" y="498175"/>
                  <a:ext cx="19676" cy="13897"/>
                </a:xfrm>
                <a:custGeom>
                  <a:avLst/>
                  <a:gdLst/>
                  <a:ahLst/>
                  <a:cxnLst/>
                  <a:rect l="l" t="t" r="r" b="b"/>
                  <a:pathLst>
                    <a:path w="19676" h="13897" extrusionOk="0">
                      <a:moveTo>
                        <a:pt x="19390" y="13898"/>
                      </a:moveTo>
                      <a:cubicBezTo>
                        <a:pt x="19261" y="13898"/>
                        <a:pt x="19145" y="13820"/>
                        <a:pt x="19119" y="13690"/>
                      </a:cubicBezTo>
                      <a:cubicBezTo>
                        <a:pt x="18006" y="10003"/>
                        <a:pt x="14408" y="7259"/>
                        <a:pt x="10552" y="7169"/>
                      </a:cubicBezTo>
                      <a:cubicBezTo>
                        <a:pt x="10462" y="7169"/>
                        <a:pt x="10371" y="7117"/>
                        <a:pt x="10320" y="7040"/>
                      </a:cubicBezTo>
                      <a:cubicBezTo>
                        <a:pt x="9052" y="5202"/>
                        <a:pt x="7512" y="3572"/>
                        <a:pt x="5739" y="2200"/>
                      </a:cubicBezTo>
                      <a:cubicBezTo>
                        <a:pt x="5027" y="1644"/>
                        <a:pt x="4173" y="1048"/>
                        <a:pt x="3177" y="751"/>
                      </a:cubicBezTo>
                      <a:cubicBezTo>
                        <a:pt x="2168" y="453"/>
                        <a:pt x="1184" y="544"/>
                        <a:pt x="447" y="1010"/>
                      </a:cubicBezTo>
                      <a:cubicBezTo>
                        <a:pt x="317" y="1100"/>
                        <a:pt x="136" y="1061"/>
                        <a:pt x="46" y="919"/>
                      </a:cubicBezTo>
                      <a:cubicBezTo>
                        <a:pt x="-45" y="790"/>
                        <a:pt x="7" y="609"/>
                        <a:pt x="136" y="518"/>
                      </a:cubicBezTo>
                      <a:cubicBezTo>
                        <a:pt x="1003" y="-25"/>
                        <a:pt x="2181" y="-155"/>
                        <a:pt x="3332" y="194"/>
                      </a:cubicBezTo>
                      <a:cubicBezTo>
                        <a:pt x="4432" y="518"/>
                        <a:pt x="5377" y="1191"/>
                        <a:pt x="6088" y="1734"/>
                      </a:cubicBezTo>
                      <a:cubicBezTo>
                        <a:pt x="7861" y="3106"/>
                        <a:pt x="9414" y="4736"/>
                        <a:pt x="10708" y="6587"/>
                      </a:cubicBezTo>
                      <a:cubicBezTo>
                        <a:pt x="14745" y="6742"/>
                        <a:pt x="18498" y="9640"/>
                        <a:pt x="19662" y="13522"/>
                      </a:cubicBezTo>
                      <a:cubicBezTo>
                        <a:pt x="19714" y="13678"/>
                        <a:pt x="19623" y="13833"/>
                        <a:pt x="19468" y="13885"/>
                      </a:cubicBezTo>
                      <a:cubicBezTo>
                        <a:pt x="19442" y="13885"/>
                        <a:pt x="19416" y="13885"/>
                        <a:pt x="19390" y="13885"/>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74" name="Google Shape;974;p41"/>
                <p:cNvSpPr/>
                <p:nvPr/>
              </p:nvSpPr>
              <p:spPr>
                <a:xfrm>
                  <a:off x="7015993" y="517093"/>
                  <a:ext cx="54397" cy="43166"/>
                </a:xfrm>
                <a:custGeom>
                  <a:avLst/>
                  <a:gdLst/>
                  <a:ahLst/>
                  <a:cxnLst/>
                  <a:rect l="l" t="t" r="r" b="b"/>
                  <a:pathLst>
                    <a:path w="54397" h="43166" extrusionOk="0">
                      <a:moveTo>
                        <a:pt x="0" y="16200"/>
                      </a:moveTo>
                      <a:lnTo>
                        <a:pt x="26190" y="43167"/>
                      </a:lnTo>
                      <a:cubicBezTo>
                        <a:pt x="26190" y="43167"/>
                        <a:pt x="55602" y="21079"/>
                        <a:pt x="54359" y="20574"/>
                      </a:cubicBezTo>
                      <a:cubicBezTo>
                        <a:pt x="53117" y="20069"/>
                        <a:pt x="18646" y="0"/>
                        <a:pt x="18646" y="0"/>
                      </a:cubicBezTo>
                      <a:lnTo>
                        <a:pt x="0" y="16200"/>
                      </a:lnTo>
                      <a:close/>
                    </a:path>
                  </a:pathLst>
                </a:custGeom>
                <a:solidFill>
                  <a:srgbClr val="FBC3A6"/>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75" name="Google Shape;975;p41"/>
                <p:cNvSpPr/>
                <p:nvPr/>
              </p:nvSpPr>
              <p:spPr>
                <a:xfrm>
                  <a:off x="6994475" y="529277"/>
                  <a:ext cx="61545" cy="39146"/>
                </a:xfrm>
                <a:custGeom>
                  <a:avLst/>
                  <a:gdLst/>
                  <a:ahLst/>
                  <a:cxnLst/>
                  <a:rect l="l" t="t" r="r" b="b"/>
                  <a:pathLst>
                    <a:path w="61545" h="39146" extrusionOk="0">
                      <a:moveTo>
                        <a:pt x="323" y="39134"/>
                      </a:moveTo>
                      <a:cubicBezTo>
                        <a:pt x="142" y="39134"/>
                        <a:pt x="0" y="38992"/>
                        <a:pt x="0" y="38811"/>
                      </a:cubicBezTo>
                      <a:cubicBezTo>
                        <a:pt x="0" y="37724"/>
                        <a:pt x="31055" y="14290"/>
                        <a:pt x="61088" y="30"/>
                      </a:cubicBezTo>
                      <a:cubicBezTo>
                        <a:pt x="61256" y="-47"/>
                        <a:pt x="61437" y="30"/>
                        <a:pt x="61515" y="186"/>
                      </a:cubicBezTo>
                      <a:cubicBezTo>
                        <a:pt x="61592" y="341"/>
                        <a:pt x="61515" y="535"/>
                        <a:pt x="61360" y="613"/>
                      </a:cubicBezTo>
                      <a:cubicBezTo>
                        <a:pt x="31392" y="14846"/>
                        <a:pt x="1734" y="37232"/>
                        <a:pt x="621" y="38914"/>
                      </a:cubicBezTo>
                      <a:cubicBezTo>
                        <a:pt x="582" y="39043"/>
                        <a:pt x="453" y="39147"/>
                        <a:pt x="311" y="39147"/>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grpSp>
              <p:nvGrpSpPr>
                <p:cNvPr id="976" name="Google Shape;976;p41"/>
                <p:cNvGrpSpPr/>
                <p:nvPr/>
              </p:nvGrpSpPr>
              <p:grpSpPr>
                <a:xfrm>
                  <a:off x="7017691" y="403101"/>
                  <a:ext cx="82065" cy="71971"/>
                  <a:chOff x="7017691" y="403101"/>
                  <a:chExt cx="82065" cy="71971"/>
                </a:xfrm>
              </p:grpSpPr>
              <p:sp>
                <p:nvSpPr>
                  <p:cNvPr id="977" name="Google Shape;977;p41"/>
                  <p:cNvSpPr/>
                  <p:nvPr/>
                </p:nvSpPr>
                <p:spPr>
                  <a:xfrm>
                    <a:off x="7033079" y="403101"/>
                    <a:ext cx="52783" cy="71971"/>
                  </a:xfrm>
                  <a:custGeom>
                    <a:avLst/>
                    <a:gdLst/>
                    <a:ahLst/>
                    <a:cxnLst/>
                    <a:rect l="l" t="t" r="r" b="b"/>
                    <a:pathLst>
                      <a:path w="52783" h="71971" extrusionOk="0">
                        <a:moveTo>
                          <a:pt x="23998" y="71861"/>
                        </a:moveTo>
                        <a:lnTo>
                          <a:pt x="23998" y="71861"/>
                        </a:lnTo>
                        <a:cubicBezTo>
                          <a:pt x="9816" y="70541"/>
                          <a:pt x="-898" y="57731"/>
                          <a:pt x="59" y="43264"/>
                        </a:cubicBezTo>
                        <a:lnTo>
                          <a:pt x="1353" y="23919"/>
                        </a:lnTo>
                        <a:cubicBezTo>
                          <a:pt x="2324" y="9453"/>
                          <a:pt x="14604" y="-1209"/>
                          <a:pt x="28785" y="110"/>
                        </a:cubicBezTo>
                        <a:lnTo>
                          <a:pt x="28785" y="110"/>
                        </a:lnTo>
                        <a:cubicBezTo>
                          <a:pt x="42967" y="1430"/>
                          <a:pt x="53681" y="14241"/>
                          <a:pt x="52724" y="28707"/>
                        </a:cubicBezTo>
                        <a:lnTo>
                          <a:pt x="51430" y="48052"/>
                        </a:lnTo>
                        <a:cubicBezTo>
                          <a:pt x="50459" y="62518"/>
                          <a:pt x="38180" y="73180"/>
                          <a:pt x="23998" y="71861"/>
                        </a:cubicBezTo>
                        <a:close/>
                      </a:path>
                    </a:pathLst>
                  </a:custGeom>
                  <a:solidFill>
                    <a:srgbClr val="FBC3A6"/>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78" name="Google Shape;978;p41"/>
                  <p:cNvSpPr/>
                  <p:nvPr/>
                </p:nvSpPr>
                <p:spPr>
                  <a:xfrm>
                    <a:off x="7017691" y="428095"/>
                    <a:ext cx="20180" cy="23328"/>
                  </a:xfrm>
                  <a:custGeom>
                    <a:avLst/>
                    <a:gdLst/>
                    <a:ahLst/>
                    <a:cxnLst/>
                    <a:rect l="l" t="t" r="r" b="b"/>
                    <a:pathLst>
                      <a:path w="20180" h="23328" extrusionOk="0">
                        <a:moveTo>
                          <a:pt x="19885" y="14039"/>
                        </a:moveTo>
                        <a:cubicBezTo>
                          <a:pt x="18552" y="20340"/>
                          <a:pt x="13092" y="24390"/>
                          <a:pt x="7683" y="23084"/>
                        </a:cubicBezTo>
                        <a:cubicBezTo>
                          <a:pt x="2275" y="21777"/>
                          <a:pt x="-1038" y="15592"/>
                          <a:pt x="295" y="9290"/>
                        </a:cubicBezTo>
                        <a:cubicBezTo>
                          <a:pt x="1628" y="2988"/>
                          <a:pt x="7088" y="-1062"/>
                          <a:pt x="12497" y="245"/>
                        </a:cubicBezTo>
                        <a:cubicBezTo>
                          <a:pt x="17905" y="1552"/>
                          <a:pt x="21218" y="7737"/>
                          <a:pt x="19885" y="14039"/>
                        </a:cubicBezTo>
                        <a:close/>
                      </a:path>
                    </a:pathLst>
                  </a:custGeom>
                  <a:solidFill>
                    <a:srgbClr val="FBC3A6"/>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79" name="Google Shape;979;p41"/>
                  <p:cNvSpPr/>
                  <p:nvPr/>
                </p:nvSpPr>
                <p:spPr>
                  <a:xfrm>
                    <a:off x="7026124" y="432156"/>
                    <a:ext cx="6264" cy="6561"/>
                  </a:xfrm>
                  <a:custGeom>
                    <a:avLst/>
                    <a:gdLst/>
                    <a:ahLst/>
                    <a:cxnLst/>
                    <a:rect l="l" t="t" r="r" b="b"/>
                    <a:pathLst>
                      <a:path w="6264" h="6561" extrusionOk="0">
                        <a:moveTo>
                          <a:pt x="5928" y="6562"/>
                        </a:moveTo>
                        <a:cubicBezTo>
                          <a:pt x="5773" y="6562"/>
                          <a:pt x="5643" y="6458"/>
                          <a:pt x="5591" y="6316"/>
                        </a:cubicBezTo>
                        <a:cubicBezTo>
                          <a:pt x="4815" y="3702"/>
                          <a:pt x="2770" y="1541"/>
                          <a:pt x="234" y="674"/>
                        </a:cubicBezTo>
                        <a:cubicBezTo>
                          <a:pt x="53" y="610"/>
                          <a:pt x="-37" y="416"/>
                          <a:pt x="14" y="234"/>
                        </a:cubicBezTo>
                        <a:cubicBezTo>
                          <a:pt x="79" y="53"/>
                          <a:pt x="273" y="-37"/>
                          <a:pt x="454" y="14"/>
                        </a:cubicBezTo>
                        <a:cubicBezTo>
                          <a:pt x="3198" y="946"/>
                          <a:pt x="5423" y="3288"/>
                          <a:pt x="6251" y="6122"/>
                        </a:cubicBezTo>
                        <a:cubicBezTo>
                          <a:pt x="6303" y="6303"/>
                          <a:pt x="6200" y="6497"/>
                          <a:pt x="6018" y="6549"/>
                        </a:cubicBezTo>
                        <a:cubicBezTo>
                          <a:pt x="5979" y="6549"/>
                          <a:pt x="5954" y="6562"/>
                          <a:pt x="5915" y="6562"/>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80" name="Google Shape;980;p41"/>
                  <p:cNvSpPr/>
                  <p:nvPr/>
                </p:nvSpPr>
                <p:spPr>
                  <a:xfrm>
                    <a:off x="7079922" y="430809"/>
                    <a:ext cx="19834" cy="23011"/>
                  </a:xfrm>
                  <a:custGeom>
                    <a:avLst/>
                    <a:gdLst/>
                    <a:ahLst/>
                    <a:cxnLst/>
                    <a:rect l="l" t="t" r="r" b="b"/>
                    <a:pathLst>
                      <a:path w="19834" h="23011" extrusionOk="0">
                        <a:moveTo>
                          <a:pt x="6" y="12088"/>
                        </a:moveTo>
                        <a:cubicBezTo>
                          <a:pt x="187" y="18428"/>
                          <a:pt x="4768" y="23319"/>
                          <a:pt x="10241" y="22996"/>
                        </a:cubicBezTo>
                        <a:cubicBezTo>
                          <a:pt x="15714" y="22672"/>
                          <a:pt x="20010" y="17277"/>
                          <a:pt x="19829" y="10923"/>
                        </a:cubicBezTo>
                        <a:cubicBezTo>
                          <a:pt x="19648" y="4583"/>
                          <a:pt x="15067" y="-308"/>
                          <a:pt x="9594" y="15"/>
                        </a:cubicBezTo>
                        <a:cubicBezTo>
                          <a:pt x="4121" y="339"/>
                          <a:pt x="-175" y="5734"/>
                          <a:pt x="6" y="12088"/>
                        </a:cubicBezTo>
                        <a:close/>
                      </a:path>
                    </a:pathLst>
                  </a:custGeom>
                  <a:solidFill>
                    <a:srgbClr val="FBC3A6"/>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81" name="Google Shape;981;p41"/>
                  <p:cNvSpPr/>
                  <p:nvPr/>
                </p:nvSpPr>
                <p:spPr>
                  <a:xfrm>
                    <a:off x="7085574" y="435169"/>
                    <a:ext cx="7128" cy="13007"/>
                  </a:xfrm>
                  <a:custGeom>
                    <a:avLst/>
                    <a:gdLst/>
                    <a:ahLst/>
                    <a:cxnLst/>
                    <a:rect l="l" t="t" r="r" b="b"/>
                    <a:pathLst>
                      <a:path w="7128" h="13007" extrusionOk="0">
                        <a:moveTo>
                          <a:pt x="2816" y="12995"/>
                        </a:moveTo>
                        <a:cubicBezTo>
                          <a:pt x="2738" y="12995"/>
                          <a:pt x="2648" y="12969"/>
                          <a:pt x="2583" y="12904"/>
                        </a:cubicBezTo>
                        <a:cubicBezTo>
                          <a:pt x="2441" y="12775"/>
                          <a:pt x="2428" y="12568"/>
                          <a:pt x="2557" y="12425"/>
                        </a:cubicBezTo>
                        <a:cubicBezTo>
                          <a:pt x="3554" y="11325"/>
                          <a:pt x="3942" y="9695"/>
                          <a:pt x="3554" y="8272"/>
                        </a:cubicBezTo>
                        <a:cubicBezTo>
                          <a:pt x="3140" y="6758"/>
                          <a:pt x="1522" y="5774"/>
                          <a:pt x="254" y="5386"/>
                        </a:cubicBezTo>
                        <a:cubicBezTo>
                          <a:pt x="163" y="5360"/>
                          <a:pt x="86" y="5283"/>
                          <a:pt x="34" y="5192"/>
                        </a:cubicBezTo>
                        <a:cubicBezTo>
                          <a:pt x="-18" y="5102"/>
                          <a:pt x="-5" y="4998"/>
                          <a:pt x="34" y="4907"/>
                        </a:cubicBezTo>
                        <a:cubicBezTo>
                          <a:pt x="1341" y="2307"/>
                          <a:pt x="3903" y="430"/>
                          <a:pt x="6737" y="3"/>
                        </a:cubicBezTo>
                        <a:cubicBezTo>
                          <a:pt x="6918" y="-23"/>
                          <a:pt x="7099" y="107"/>
                          <a:pt x="7125" y="288"/>
                        </a:cubicBezTo>
                        <a:cubicBezTo>
                          <a:pt x="7151" y="469"/>
                          <a:pt x="7021" y="650"/>
                          <a:pt x="6840" y="676"/>
                        </a:cubicBezTo>
                        <a:cubicBezTo>
                          <a:pt x="4356" y="1051"/>
                          <a:pt x="2091" y="2643"/>
                          <a:pt x="836" y="4856"/>
                        </a:cubicBezTo>
                        <a:cubicBezTo>
                          <a:pt x="2234" y="5386"/>
                          <a:pt x="3761" y="6460"/>
                          <a:pt x="4201" y="8091"/>
                        </a:cubicBezTo>
                        <a:cubicBezTo>
                          <a:pt x="4654" y="9734"/>
                          <a:pt x="4201" y="11623"/>
                          <a:pt x="3049" y="12891"/>
                        </a:cubicBezTo>
                        <a:cubicBezTo>
                          <a:pt x="2984" y="12969"/>
                          <a:pt x="2894" y="13008"/>
                          <a:pt x="2790" y="13008"/>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grpSp>
                <p:nvGrpSpPr>
                  <p:cNvPr id="982" name="Google Shape;982;p41"/>
                  <p:cNvGrpSpPr/>
                  <p:nvPr/>
                </p:nvGrpSpPr>
                <p:grpSpPr>
                  <a:xfrm>
                    <a:off x="7039349" y="426535"/>
                    <a:ext cx="33669" cy="47197"/>
                    <a:chOff x="7039349" y="426535"/>
                    <a:chExt cx="33669" cy="47197"/>
                  </a:xfrm>
                </p:grpSpPr>
                <p:sp>
                  <p:nvSpPr>
                    <p:cNvPr id="983" name="Google Shape;983;p41"/>
                    <p:cNvSpPr/>
                    <p:nvPr/>
                  </p:nvSpPr>
                  <p:spPr>
                    <a:xfrm>
                      <a:off x="7063016" y="427738"/>
                      <a:ext cx="8248" cy="3552"/>
                    </a:xfrm>
                    <a:custGeom>
                      <a:avLst/>
                      <a:gdLst/>
                      <a:ahLst/>
                      <a:cxnLst/>
                      <a:rect l="l" t="t" r="r" b="b"/>
                      <a:pathLst>
                        <a:path w="8248" h="3552" extrusionOk="0">
                          <a:moveTo>
                            <a:pt x="7919" y="3552"/>
                          </a:moveTo>
                          <a:cubicBezTo>
                            <a:pt x="7828" y="3552"/>
                            <a:pt x="7751" y="3526"/>
                            <a:pt x="7686" y="3462"/>
                          </a:cubicBezTo>
                          <a:cubicBezTo>
                            <a:pt x="5797" y="1598"/>
                            <a:pt x="3054" y="563"/>
                            <a:pt x="349" y="680"/>
                          </a:cubicBezTo>
                          <a:cubicBezTo>
                            <a:pt x="194" y="693"/>
                            <a:pt x="13" y="550"/>
                            <a:pt x="0" y="356"/>
                          </a:cubicBezTo>
                          <a:cubicBezTo>
                            <a:pt x="0" y="175"/>
                            <a:pt x="129" y="20"/>
                            <a:pt x="323" y="7"/>
                          </a:cubicBezTo>
                          <a:cubicBezTo>
                            <a:pt x="3222" y="-97"/>
                            <a:pt x="6133" y="990"/>
                            <a:pt x="8152" y="2983"/>
                          </a:cubicBezTo>
                          <a:cubicBezTo>
                            <a:pt x="8281" y="3112"/>
                            <a:pt x="8281" y="3319"/>
                            <a:pt x="8152" y="3449"/>
                          </a:cubicBezTo>
                          <a:cubicBezTo>
                            <a:pt x="8087" y="3513"/>
                            <a:pt x="7997" y="3552"/>
                            <a:pt x="7919" y="3552"/>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84" name="Google Shape;984;p41"/>
                    <p:cNvSpPr/>
                    <p:nvPr/>
                  </p:nvSpPr>
                  <p:spPr>
                    <a:xfrm>
                      <a:off x="7041201" y="426535"/>
                      <a:ext cx="9297" cy="3240"/>
                    </a:xfrm>
                    <a:custGeom>
                      <a:avLst/>
                      <a:gdLst/>
                      <a:ahLst/>
                      <a:cxnLst/>
                      <a:rect l="l" t="t" r="r" b="b"/>
                      <a:pathLst>
                        <a:path w="9297" h="3240" extrusionOk="0">
                          <a:moveTo>
                            <a:pt x="335" y="3228"/>
                          </a:moveTo>
                          <a:cubicBezTo>
                            <a:pt x="257" y="3228"/>
                            <a:pt x="167" y="3202"/>
                            <a:pt x="102" y="3137"/>
                          </a:cubicBezTo>
                          <a:cubicBezTo>
                            <a:pt x="-27" y="3008"/>
                            <a:pt x="-40" y="2801"/>
                            <a:pt x="102" y="2671"/>
                          </a:cubicBezTo>
                          <a:cubicBezTo>
                            <a:pt x="2315" y="368"/>
                            <a:pt x="5912" y="-564"/>
                            <a:pt x="9056" y="342"/>
                          </a:cubicBezTo>
                          <a:cubicBezTo>
                            <a:pt x="9238" y="394"/>
                            <a:pt x="9328" y="575"/>
                            <a:pt x="9289" y="756"/>
                          </a:cubicBezTo>
                          <a:cubicBezTo>
                            <a:pt x="9238" y="937"/>
                            <a:pt x="9056" y="1041"/>
                            <a:pt x="8875" y="989"/>
                          </a:cubicBezTo>
                          <a:cubicBezTo>
                            <a:pt x="5964" y="135"/>
                            <a:pt x="2638" y="1002"/>
                            <a:pt x="581" y="3137"/>
                          </a:cubicBezTo>
                          <a:cubicBezTo>
                            <a:pt x="516" y="3202"/>
                            <a:pt x="426" y="3241"/>
                            <a:pt x="335" y="3241"/>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85" name="Google Shape;985;p41"/>
                    <p:cNvSpPr/>
                    <p:nvPr/>
                  </p:nvSpPr>
                  <p:spPr>
                    <a:xfrm>
                      <a:off x="7051352" y="471233"/>
                      <a:ext cx="12402" cy="2499"/>
                    </a:xfrm>
                    <a:custGeom>
                      <a:avLst/>
                      <a:gdLst/>
                      <a:ahLst/>
                      <a:cxnLst/>
                      <a:rect l="l" t="t" r="r" b="b"/>
                      <a:pathLst>
                        <a:path w="12402" h="2499" extrusionOk="0">
                          <a:moveTo>
                            <a:pt x="5582" y="2499"/>
                          </a:moveTo>
                          <a:cubicBezTo>
                            <a:pt x="3783" y="2499"/>
                            <a:pt x="1985" y="2163"/>
                            <a:pt x="290" y="1490"/>
                          </a:cubicBezTo>
                          <a:cubicBezTo>
                            <a:pt x="57" y="1399"/>
                            <a:pt x="-60" y="1127"/>
                            <a:pt x="31" y="882"/>
                          </a:cubicBezTo>
                          <a:cubicBezTo>
                            <a:pt x="134" y="649"/>
                            <a:pt x="406" y="532"/>
                            <a:pt x="639" y="623"/>
                          </a:cubicBezTo>
                          <a:cubicBezTo>
                            <a:pt x="4236" y="2059"/>
                            <a:pt x="8364" y="1852"/>
                            <a:pt x="11715" y="54"/>
                          </a:cubicBezTo>
                          <a:cubicBezTo>
                            <a:pt x="11935" y="-63"/>
                            <a:pt x="12220" y="15"/>
                            <a:pt x="12349" y="248"/>
                          </a:cubicBezTo>
                          <a:cubicBezTo>
                            <a:pt x="12466" y="468"/>
                            <a:pt x="12388" y="752"/>
                            <a:pt x="12155" y="882"/>
                          </a:cubicBezTo>
                          <a:cubicBezTo>
                            <a:pt x="10149" y="1956"/>
                            <a:pt x="7872" y="2499"/>
                            <a:pt x="5582" y="2499"/>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86" name="Google Shape;986;p41"/>
                    <p:cNvSpPr/>
                    <p:nvPr/>
                  </p:nvSpPr>
                  <p:spPr>
                    <a:xfrm>
                      <a:off x="7052651" y="437656"/>
                      <a:ext cx="3894" cy="9122"/>
                    </a:xfrm>
                    <a:custGeom>
                      <a:avLst/>
                      <a:gdLst/>
                      <a:ahLst/>
                      <a:cxnLst/>
                      <a:rect l="l" t="t" r="r" b="b"/>
                      <a:pathLst>
                        <a:path w="3894" h="9122" extrusionOk="0">
                          <a:moveTo>
                            <a:pt x="543" y="9122"/>
                          </a:moveTo>
                          <a:cubicBezTo>
                            <a:pt x="362" y="9122"/>
                            <a:pt x="220" y="8980"/>
                            <a:pt x="207" y="8799"/>
                          </a:cubicBezTo>
                          <a:lnTo>
                            <a:pt x="0" y="2148"/>
                          </a:lnTo>
                          <a:cubicBezTo>
                            <a:pt x="0" y="2006"/>
                            <a:pt x="90" y="1876"/>
                            <a:pt x="220" y="1824"/>
                          </a:cubicBezTo>
                          <a:cubicBezTo>
                            <a:pt x="362" y="1773"/>
                            <a:pt x="505" y="1824"/>
                            <a:pt x="595" y="1941"/>
                          </a:cubicBezTo>
                          <a:lnTo>
                            <a:pt x="3222" y="5396"/>
                          </a:lnTo>
                          <a:lnTo>
                            <a:pt x="3222" y="336"/>
                          </a:lnTo>
                          <a:cubicBezTo>
                            <a:pt x="3222" y="155"/>
                            <a:pt x="3377" y="0"/>
                            <a:pt x="3558" y="0"/>
                          </a:cubicBezTo>
                          <a:cubicBezTo>
                            <a:pt x="3739" y="0"/>
                            <a:pt x="3895" y="155"/>
                            <a:pt x="3895" y="336"/>
                          </a:cubicBezTo>
                          <a:lnTo>
                            <a:pt x="3895" y="6379"/>
                          </a:lnTo>
                          <a:cubicBezTo>
                            <a:pt x="3895" y="6522"/>
                            <a:pt x="3804" y="6651"/>
                            <a:pt x="3662" y="6690"/>
                          </a:cubicBezTo>
                          <a:cubicBezTo>
                            <a:pt x="3532" y="6742"/>
                            <a:pt x="3377" y="6690"/>
                            <a:pt x="3287" y="6573"/>
                          </a:cubicBezTo>
                          <a:lnTo>
                            <a:pt x="686" y="3170"/>
                          </a:lnTo>
                          <a:lnTo>
                            <a:pt x="854" y="8786"/>
                          </a:lnTo>
                          <a:cubicBezTo>
                            <a:pt x="854" y="8967"/>
                            <a:pt x="712" y="9122"/>
                            <a:pt x="530" y="9122"/>
                          </a:cubicBezTo>
                          <a:cubicBezTo>
                            <a:pt x="530" y="9122"/>
                            <a:pt x="530" y="9122"/>
                            <a:pt x="530" y="9122"/>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87" name="Google Shape;987;p41"/>
                    <p:cNvSpPr/>
                    <p:nvPr/>
                  </p:nvSpPr>
                  <p:spPr>
                    <a:xfrm>
                      <a:off x="7049432" y="446316"/>
                      <a:ext cx="11346" cy="2598"/>
                    </a:xfrm>
                    <a:custGeom>
                      <a:avLst/>
                      <a:gdLst/>
                      <a:ahLst/>
                      <a:cxnLst/>
                      <a:rect l="l" t="t" r="r" b="b"/>
                      <a:pathLst>
                        <a:path w="11346" h="2598" extrusionOk="0">
                          <a:moveTo>
                            <a:pt x="6364" y="2598"/>
                          </a:moveTo>
                          <a:cubicBezTo>
                            <a:pt x="3038" y="2598"/>
                            <a:pt x="179" y="631"/>
                            <a:pt x="140" y="606"/>
                          </a:cubicBezTo>
                          <a:cubicBezTo>
                            <a:pt x="-15" y="502"/>
                            <a:pt x="-41" y="295"/>
                            <a:pt x="62" y="140"/>
                          </a:cubicBezTo>
                          <a:cubicBezTo>
                            <a:pt x="166" y="-16"/>
                            <a:pt x="373" y="-41"/>
                            <a:pt x="528" y="62"/>
                          </a:cubicBezTo>
                          <a:cubicBezTo>
                            <a:pt x="580" y="101"/>
                            <a:pt x="6416" y="4099"/>
                            <a:pt x="10802" y="282"/>
                          </a:cubicBezTo>
                          <a:cubicBezTo>
                            <a:pt x="10944" y="166"/>
                            <a:pt x="11151" y="179"/>
                            <a:pt x="11268" y="321"/>
                          </a:cubicBezTo>
                          <a:cubicBezTo>
                            <a:pt x="11384" y="463"/>
                            <a:pt x="11371" y="670"/>
                            <a:pt x="11229" y="787"/>
                          </a:cubicBezTo>
                          <a:cubicBezTo>
                            <a:pt x="9676" y="2145"/>
                            <a:pt x="7955" y="2598"/>
                            <a:pt x="6351" y="2598"/>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88" name="Google Shape;988;p41"/>
                    <p:cNvSpPr/>
                    <p:nvPr/>
                  </p:nvSpPr>
                  <p:spPr>
                    <a:xfrm>
                      <a:off x="7059846" y="434765"/>
                      <a:ext cx="13159" cy="5802"/>
                    </a:xfrm>
                    <a:custGeom>
                      <a:avLst/>
                      <a:gdLst/>
                      <a:ahLst/>
                      <a:cxnLst/>
                      <a:rect l="l" t="t" r="r" b="b"/>
                      <a:pathLst>
                        <a:path w="13159" h="5802" extrusionOk="0">
                          <a:moveTo>
                            <a:pt x="0" y="5802"/>
                          </a:moveTo>
                          <a:cubicBezTo>
                            <a:pt x="479" y="3745"/>
                            <a:pt x="1876" y="1920"/>
                            <a:pt x="3727" y="911"/>
                          </a:cubicBezTo>
                          <a:cubicBezTo>
                            <a:pt x="5577" y="-98"/>
                            <a:pt x="7867" y="-279"/>
                            <a:pt x="9860" y="419"/>
                          </a:cubicBezTo>
                          <a:cubicBezTo>
                            <a:pt x="11400" y="963"/>
                            <a:pt x="12823" y="2140"/>
                            <a:pt x="13160" y="3732"/>
                          </a:cubicBezTo>
                          <a:cubicBezTo>
                            <a:pt x="8566" y="4690"/>
                            <a:pt x="4607" y="4845"/>
                            <a:pt x="0" y="5802"/>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89" name="Google Shape;989;p41"/>
                    <p:cNvSpPr/>
                    <p:nvPr/>
                  </p:nvSpPr>
                  <p:spPr>
                    <a:xfrm>
                      <a:off x="7061308" y="434791"/>
                      <a:ext cx="11710" cy="5349"/>
                    </a:xfrm>
                    <a:custGeom>
                      <a:avLst/>
                      <a:gdLst/>
                      <a:ahLst/>
                      <a:cxnLst/>
                      <a:rect l="l" t="t" r="r" b="b"/>
                      <a:pathLst>
                        <a:path w="11710" h="5349" extrusionOk="0">
                          <a:moveTo>
                            <a:pt x="298" y="3745"/>
                          </a:moveTo>
                          <a:cubicBezTo>
                            <a:pt x="388" y="3978"/>
                            <a:pt x="479" y="4224"/>
                            <a:pt x="582" y="4457"/>
                          </a:cubicBezTo>
                          <a:cubicBezTo>
                            <a:pt x="582" y="4457"/>
                            <a:pt x="582" y="4457"/>
                            <a:pt x="582" y="4457"/>
                          </a:cubicBezTo>
                          <a:cubicBezTo>
                            <a:pt x="582" y="4470"/>
                            <a:pt x="582" y="4483"/>
                            <a:pt x="608" y="4508"/>
                          </a:cubicBezTo>
                          <a:cubicBezTo>
                            <a:pt x="660" y="4612"/>
                            <a:pt x="699" y="4715"/>
                            <a:pt x="751" y="4819"/>
                          </a:cubicBezTo>
                          <a:cubicBezTo>
                            <a:pt x="828" y="5000"/>
                            <a:pt x="932" y="5168"/>
                            <a:pt x="1022" y="5349"/>
                          </a:cubicBezTo>
                          <a:cubicBezTo>
                            <a:pt x="4620" y="4767"/>
                            <a:pt x="7958" y="4508"/>
                            <a:pt x="11710" y="3732"/>
                          </a:cubicBezTo>
                          <a:cubicBezTo>
                            <a:pt x="11374" y="2140"/>
                            <a:pt x="9938" y="963"/>
                            <a:pt x="8411" y="419"/>
                          </a:cubicBezTo>
                          <a:cubicBezTo>
                            <a:pt x="6418" y="-279"/>
                            <a:pt x="4141" y="-98"/>
                            <a:pt x="2277" y="911"/>
                          </a:cubicBezTo>
                          <a:cubicBezTo>
                            <a:pt x="1398" y="1390"/>
                            <a:pt x="621" y="2063"/>
                            <a:pt x="0" y="2852"/>
                          </a:cubicBezTo>
                          <a:cubicBezTo>
                            <a:pt x="104" y="3163"/>
                            <a:pt x="207" y="3460"/>
                            <a:pt x="311" y="3771"/>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90" name="Google Shape;990;p41"/>
                    <p:cNvSpPr/>
                    <p:nvPr/>
                  </p:nvSpPr>
                  <p:spPr>
                    <a:xfrm>
                      <a:off x="7039349" y="433755"/>
                      <a:ext cx="12667" cy="6993"/>
                    </a:xfrm>
                    <a:custGeom>
                      <a:avLst/>
                      <a:gdLst/>
                      <a:ahLst/>
                      <a:cxnLst/>
                      <a:rect l="l" t="t" r="r" b="b"/>
                      <a:pathLst>
                        <a:path w="12667" h="6993" extrusionOk="0">
                          <a:moveTo>
                            <a:pt x="12668" y="6994"/>
                          </a:moveTo>
                          <a:cubicBezTo>
                            <a:pt x="12513" y="4885"/>
                            <a:pt x="11426" y="2866"/>
                            <a:pt x="9757" y="1572"/>
                          </a:cubicBezTo>
                          <a:cubicBezTo>
                            <a:pt x="8087" y="278"/>
                            <a:pt x="5862" y="-265"/>
                            <a:pt x="3778" y="123"/>
                          </a:cubicBezTo>
                          <a:cubicBezTo>
                            <a:pt x="2174" y="421"/>
                            <a:pt x="582" y="1352"/>
                            <a:pt x="0" y="2879"/>
                          </a:cubicBezTo>
                          <a:cubicBezTo>
                            <a:pt x="4386" y="4548"/>
                            <a:pt x="8281" y="5325"/>
                            <a:pt x="12668" y="6994"/>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91" name="Google Shape;991;p41"/>
                    <p:cNvSpPr/>
                    <p:nvPr/>
                  </p:nvSpPr>
                  <p:spPr>
                    <a:xfrm>
                      <a:off x="7042442" y="433762"/>
                      <a:ext cx="9588" cy="6987"/>
                    </a:xfrm>
                    <a:custGeom>
                      <a:avLst/>
                      <a:gdLst/>
                      <a:ahLst/>
                      <a:cxnLst/>
                      <a:rect l="l" t="t" r="r" b="b"/>
                      <a:pathLst>
                        <a:path w="9588" h="6987" extrusionOk="0">
                          <a:moveTo>
                            <a:pt x="1165" y="310"/>
                          </a:moveTo>
                          <a:cubicBezTo>
                            <a:pt x="1165" y="310"/>
                            <a:pt x="1126" y="388"/>
                            <a:pt x="1113" y="440"/>
                          </a:cubicBezTo>
                          <a:cubicBezTo>
                            <a:pt x="880" y="1009"/>
                            <a:pt x="673" y="1578"/>
                            <a:pt x="492" y="2161"/>
                          </a:cubicBezTo>
                          <a:cubicBezTo>
                            <a:pt x="311" y="2743"/>
                            <a:pt x="142" y="3325"/>
                            <a:pt x="0" y="3920"/>
                          </a:cubicBezTo>
                          <a:cubicBezTo>
                            <a:pt x="0" y="3920"/>
                            <a:pt x="0" y="3920"/>
                            <a:pt x="0" y="3933"/>
                          </a:cubicBezTo>
                          <a:cubicBezTo>
                            <a:pt x="3196" y="4956"/>
                            <a:pt x="6250" y="5719"/>
                            <a:pt x="9588" y="6987"/>
                          </a:cubicBezTo>
                          <a:cubicBezTo>
                            <a:pt x="9433" y="4878"/>
                            <a:pt x="8346" y="2859"/>
                            <a:pt x="6677" y="1565"/>
                          </a:cubicBezTo>
                          <a:cubicBezTo>
                            <a:pt x="5163" y="388"/>
                            <a:pt x="3183" y="-156"/>
                            <a:pt x="1281" y="39"/>
                          </a:cubicBezTo>
                          <a:cubicBezTo>
                            <a:pt x="1242" y="129"/>
                            <a:pt x="1204" y="220"/>
                            <a:pt x="1165" y="310"/>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grpSp>
              <p:sp>
                <p:nvSpPr>
                  <p:cNvPr id="992" name="Google Shape;992;p41"/>
                  <p:cNvSpPr/>
                  <p:nvPr/>
                </p:nvSpPr>
                <p:spPr>
                  <a:xfrm>
                    <a:off x="7025281" y="438280"/>
                    <a:ext cx="7386" cy="8421"/>
                  </a:xfrm>
                  <a:custGeom>
                    <a:avLst/>
                    <a:gdLst/>
                    <a:ahLst/>
                    <a:cxnLst/>
                    <a:rect l="l" t="t" r="r" b="b"/>
                    <a:pathLst>
                      <a:path w="7386" h="8421" extrusionOk="0">
                        <a:moveTo>
                          <a:pt x="728" y="8408"/>
                        </a:moveTo>
                        <a:cubicBezTo>
                          <a:pt x="586" y="8408"/>
                          <a:pt x="456" y="8318"/>
                          <a:pt x="404" y="8188"/>
                        </a:cubicBezTo>
                        <a:cubicBezTo>
                          <a:pt x="-385" y="6183"/>
                          <a:pt x="3" y="3828"/>
                          <a:pt x="1375" y="2171"/>
                        </a:cubicBezTo>
                        <a:cubicBezTo>
                          <a:pt x="2747" y="515"/>
                          <a:pt x="4998" y="-300"/>
                          <a:pt x="7107" y="101"/>
                        </a:cubicBezTo>
                        <a:cubicBezTo>
                          <a:pt x="7301" y="140"/>
                          <a:pt x="7418" y="321"/>
                          <a:pt x="7379" y="502"/>
                        </a:cubicBezTo>
                        <a:cubicBezTo>
                          <a:pt x="7340" y="683"/>
                          <a:pt x="7185" y="813"/>
                          <a:pt x="6978" y="774"/>
                        </a:cubicBezTo>
                        <a:cubicBezTo>
                          <a:pt x="5140" y="424"/>
                          <a:pt x="3096" y="1162"/>
                          <a:pt x="1905" y="2611"/>
                        </a:cubicBezTo>
                        <a:cubicBezTo>
                          <a:pt x="715" y="4060"/>
                          <a:pt x="366" y="6196"/>
                          <a:pt x="1051" y="7942"/>
                        </a:cubicBezTo>
                        <a:cubicBezTo>
                          <a:pt x="1116" y="8124"/>
                          <a:pt x="1038" y="8318"/>
                          <a:pt x="857" y="8395"/>
                        </a:cubicBezTo>
                        <a:cubicBezTo>
                          <a:pt x="819" y="8408"/>
                          <a:pt x="767" y="8421"/>
                          <a:pt x="728" y="8421"/>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grpSp>
            <p:sp>
              <p:nvSpPr>
                <p:cNvPr id="993" name="Google Shape;993;p41"/>
                <p:cNvSpPr/>
                <p:nvPr/>
              </p:nvSpPr>
              <p:spPr>
                <a:xfrm>
                  <a:off x="7046924" y="593332"/>
                  <a:ext cx="28662" cy="19837"/>
                </a:xfrm>
                <a:custGeom>
                  <a:avLst/>
                  <a:gdLst/>
                  <a:ahLst/>
                  <a:cxnLst/>
                  <a:rect l="l" t="t" r="r" b="b"/>
                  <a:pathLst>
                    <a:path w="28662" h="19837" extrusionOk="0">
                      <a:moveTo>
                        <a:pt x="27078" y="19837"/>
                      </a:moveTo>
                      <a:cubicBezTo>
                        <a:pt x="27078" y="19837"/>
                        <a:pt x="27026" y="19837"/>
                        <a:pt x="27000" y="19837"/>
                      </a:cubicBezTo>
                      <a:cubicBezTo>
                        <a:pt x="26819" y="19785"/>
                        <a:pt x="26702" y="19604"/>
                        <a:pt x="26754" y="19423"/>
                      </a:cubicBezTo>
                      <a:cubicBezTo>
                        <a:pt x="27582" y="16123"/>
                        <a:pt x="28423" y="12306"/>
                        <a:pt x="27738" y="8618"/>
                      </a:cubicBezTo>
                      <a:cubicBezTo>
                        <a:pt x="27142" y="5371"/>
                        <a:pt x="25486" y="2977"/>
                        <a:pt x="22976" y="1683"/>
                      </a:cubicBezTo>
                      <a:cubicBezTo>
                        <a:pt x="20233" y="272"/>
                        <a:pt x="16713" y="376"/>
                        <a:pt x="13323" y="1954"/>
                      </a:cubicBezTo>
                      <a:cubicBezTo>
                        <a:pt x="7448" y="4711"/>
                        <a:pt x="2712" y="9874"/>
                        <a:pt x="668" y="15787"/>
                      </a:cubicBezTo>
                      <a:cubicBezTo>
                        <a:pt x="603" y="15968"/>
                        <a:pt x="409" y="16059"/>
                        <a:pt x="228" y="15994"/>
                      </a:cubicBezTo>
                      <a:cubicBezTo>
                        <a:pt x="47" y="15929"/>
                        <a:pt x="-44" y="15735"/>
                        <a:pt x="21" y="15554"/>
                      </a:cubicBezTo>
                      <a:cubicBezTo>
                        <a:pt x="2117" y="9485"/>
                        <a:pt x="6982" y="4167"/>
                        <a:pt x="13025" y="1333"/>
                      </a:cubicBezTo>
                      <a:cubicBezTo>
                        <a:pt x="16609" y="-349"/>
                        <a:pt x="20349" y="-439"/>
                        <a:pt x="23273" y="1062"/>
                      </a:cubicBezTo>
                      <a:cubicBezTo>
                        <a:pt x="25939" y="2433"/>
                        <a:pt x="27764" y="5073"/>
                        <a:pt x="28398" y="8489"/>
                      </a:cubicBezTo>
                      <a:cubicBezTo>
                        <a:pt x="29109" y="12306"/>
                        <a:pt x="28255" y="16214"/>
                        <a:pt x="27401" y="19578"/>
                      </a:cubicBezTo>
                      <a:cubicBezTo>
                        <a:pt x="27362" y="19734"/>
                        <a:pt x="27220" y="19837"/>
                        <a:pt x="27065" y="19837"/>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grpSp>
          <p:sp>
            <p:nvSpPr>
              <p:cNvPr id="994" name="Google Shape;994;p41"/>
              <p:cNvSpPr/>
              <p:nvPr/>
            </p:nvSpPr>
            <p:spPr>
              <a:xfrm>
                <a:off x="7030760" y="398339"/>
                <a:ext cx="64449" cy="41038"/>
              </a:xfrm>
              <a:custGeom>
                <a:avLst/>
                <a:gdLst/>
                <a:ahLst/>
                <a:cxnLst/>
                <a:rect l="l" t="t" r="r" b="b"/>
                <a:pathLst>
                  <a:path w="64449" h="41038" extrusionOk="0">
                    <a:moveTo>
                      <a:pt x="49" y="27141"/>
                    </a:moveTo>
                    <a:cubicBezTo>
                      <a:pt x="243" y="30065"/>
                      <a:pt x="1588" y="32899"/>
                      <a:pt x="3737" y="34879"/>
                    </a:cubicBezTo>
                    <a:cubicBezTo>
                      <a:pt x="4099" y="35215"/>
                      <a:pt x="4513" y="35539"/>
                      <a:pt x="4992" y="35565"/>
                    </a:cubicBezTo>
                    <a:cubicBezTo>
                      <a:pt x="5910" y="35629"/>
                      <a:pt x="6544" y="34698"/>
                      <a:pt x="6946" y="33870"/>
                    </a:cubicBezTo>
                    <a:cubicBezTo>
                      <a:pt x="8951" y="29677"/>
                      <a:pt x="9922" y="24993"/>
                      <a:pt x="9740" y="20348"/>
                    </a:cubicBezTo>
                    <a:cubicBezTo>
                      <a:pt x="11449" y="23169"/>
                      <a:pt x="14981" y="24747"/>
                      <a:pt x="18216" y="24165"/>
                    </a:cubicBezTo>
                    <a:cubicBezTo>
                      <a:pt x="21451" y="23570"/>
                      <a:pt x="24194" y="20852"/>
                      <a:pt x="24802" y="17617"/>
                    </a:cubicBezTo>
                    <a:cubicBezTo>
                      <a:pt x="24129" y="19442"/>
                      <a:pt x="23431" y="21331"/>
                      <a:pt x="23573" y="23272"/>
                    </a:cubicBezTo>
                    <a:cubicBezTo>
                      <a:pt x="23715" y="25213"/>
                      <a:pt x="24945" y="27219"/>
                      <a:pt x="26847" y="27620"/>
                    </a:cubicBezTo>
                    <a:cubicBezTo>
                      <a:pt x="28516" y="27969"/>
                      <a:pt x="30172" y="27037"/>
                      <a:pt x="31583" y="26054"/>
                    </a:cubicBezTo>
                    <a:cubicBezTo>
                      <a:pt x="34623" y="23932"/>
                      <a:pt x="37406" y="21435"/>
                      <a:pt x="39825" y="18627"/>
                    </a:cubicBezTo>
                    <a:cubicBezTo>
                      <a:pt x="37884" y="21215"/>
                      <a:pt x="38298" y="25278"/>
                      <a:pt x="40744" y="27400"/>
                    </a:cubicBezTo>
                    <a:cubicBezTo>
                      <a:pt x="43177" y="29522"/>
                      <a:pt x="47265" y="29392"/>
                      <a:pt x="49556" y="27115"/>
                    </a:cubicBezTo>
                    <a:cubicBezTo>
                      <a:pt x="46230" y="30842"/>
                      <a:pt x="45713" y="36794"/>
                      <a:pt x="48339" y="41038"/>
                    </a:cubicBezTo>
                    <a:cubicBezTo>
                      <a:pt x="52286" y="35319"/>
                      <a:pt x="57979" y="30829"/>
                      <a:pt x="64449" y="28293"/>
                    </a:cubicBezTo>
                    <a:cubicBezTo>
                      <a:pt x="58898" y="19571"/>
                      <a:pt x="54770" y="11109"/>
                      <a:pt x="45661" y="6218"/>
                    </a:cubicBezTo>
                    <a:cubicBezTo>
                      <a:pt x="42866" y="4717"/>
                      <a:pt x="39864" y="3669"/>
                      <a:pt x="36862" y="2672"/>
                    </a:cubicBezTo>
                    <a:cubicBezTo>
                      <a:pt x="31207" y="796"/>
                      <a:pt x="25139" y="-899"/>
                      <a:pt x="19355" y="537"/>
                    </a:cubicBezTo>
                    <a:cubicBezTo>
                      <a:pt x="13985" y="1870"/>
                      <a:pt x="9559" y="5804"/>
                      <a:pt x="6480" y="10410"/>
                    </a:cubicBezTo>
                    <a:cubicBezTo>
                      <a:pt x="3413" y="15017"/>
                      <a:pt x="-327" y="21616"/>
                      <a:pt x="23" y="27141"/>
                    </a:cubicBezTo>
                    <a:close/>
                  </a:path>
                </a:pathLst>
              </a:custGeom>
              <a:solidFill>
                <a:srgbClr val="8B3323"/>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95" name="Google Shape;995;p41"/>
              <p:cNvSpPr/>
              <p:nvPr/>
            </p:nvSpPr>
            <p:spPr>
              <a:xfrm>
                <a:off x="7059191" y="435208"/>
                <a:ext cx="16336" cy="5734"/>
              </a:xfrm>
              <a:custGeom>
                <a:avLst/>
                <a:gdLst/>
                <a:ahLst/>
                <a:cxnLst/>
                <a:rect l="l" t="t" r="r" b="b"/>
                <a:pathLst>
                  <a:path w="16336" h="5734" extrusionOk="0">
                    <a:moveTo>
                      <a:pt x="344" y="5709"/>
                    </a:moveTo>
                    <a:cubicBezTo>
                      <a:pt x="344" y="5709"/>
                      <a:pt x="292" y="5709"/>
                      <a:pt x="266" y="5709"/>
                    </a:cubicBezTo>
                    <a:cubicBezTo>
                      <a:pt x="85" y="5670"/>
                      <a:pt x="-31" y="5476"/>
                      <a:pt x="7" y="5295"/>
                    </a:cubicBezTo>
                    <a:cubicBezTo>
                      <a:pt x="396" y="3639"/>
                      <a:pt x="1573" y="2151"/>
                      <a:pt x="3242" y="1206"/>
                    </a:cubicBezTo>
                    <a:cubicBezTo>
                      <a:pt x="4640" y="430"/>
                      <a:pt x="6335" y="16"/>
                      <a:pt x="8302" y="3"/>
                    </a:cubicBezTo>
                    <a:cubicBezTo>
                      <a:pt x="10126" y="-36"/>
                      <a:pt x="11446" y="365"/>
                      <a:pt x="12391" y="1167"/>
                    </a:cubicBezTo>
                    <a:cubicBezTo>
                      <a:pt x="12688" y="1426"/>
                      <a:pt x="12947" y="1711"/>
                      <a:pt x="13193" y="2008"/>
                    </a:cubicBezTo>
                    <a:cubicBezTo>
                      <a:pt x="13465" y="2319"/>
                      <a:pt x="13724" y="2629"/>
                      <a:pt x="14034" y="2862"/>
                    </a:cubicBezTo>
                    <a:cubicBezTo>
                      <a:pt x="14552" y="3250"/>
                      <a:pt x="15341" y="3406"/>
                      <a:pt x="15729" y="2979"/>
                    </a:cubicBezTo>
                    <a:cubicBezTo>
                      <a:pt x="15858" y="2836"/>
                      <a:pt x="16079" y="2823"/>
                      <a:pt x="16221" y="2953"/>
                    </a:cubicBezTo>
                    <a:cubicBezTo>
                      <a:pt x="16363" y="3082"/>
                      <a:pt x="16376" y="3302"/>
                      <a:pt x="16247" y="3445"/>
                    </a:cubicBezTo>
                    <a:cubicBezTo>
                      <a:pt x="15587" y="4169"/>
                      <a:pt x="14383" y="4001"/>
                      <a:pt x="13620" y="3419"/>
                    </a:cubicBezTo>
                    <a:cubicBezTo>
                      <a:pt x="13258" y="3134"/>
                      <a:pt x="12960" y="2798"/>
                      <a:pt x="12675" y="2474"/>
                    </a:cubicBezTo>
                    <a:cubicBezTo>
                      <a:pt x="12430" y="2202"/>
                      <a:pt x="12210" y="1931"/>
                      <a:pt x="11951" y="1711"/>
                    </a:cubicBezTo>
                    <a:cubicBezTo>
                      <a:pt x="11149" y="1038"/>
                      <a:pt x="9997" y="714"/>
                      <a:pt x="8418" y="714"/>
                    </a:cubicBezTo>
                    <a:lnTo>
                      <a:pt x="8315" y="714"/>
                    </a:lnTo>
                    <a:cubicBezTo>
                      <a:pt x="6465" y="727"/>
                      <a:pt x="4873" y="1102"/>
                      <a:pt x="3592" y="1827"/>
                    </a:cubicBezTo>
                    <a:cubicBezTo>
                      <a:pt x="2117" y="2655"/>
                      <a:pt x="1030" y="4027"/>
                      <a:pt x="693" y="5463"/>
                    </a:cubicBezTo>
                    <a:cubicBezTo>
                      <a:pt x="654" y="5618"/>
                      <a:pt x="512" y="5735"/>
                      <a:pt x="357" y="5735"/>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96" name="Google Shape;996;p41"/>
              <p:cNvSpPr/>
              <p:nvPr/>
            </p:nvSpPr>
            <p:spPr>
              <a:xfrm>
                <a:off x="7037000" y="433370"/>
                <a:ext cx="14787" cy="7029"/>
              </a:xfrm>
              <a:custGeom>
                <a:avLst/>
                <a:gdLst/>
                <a:ahLst/>
                <a:cxnLst/>
                <a:rect l="l" t="t" r="r" b="b"/>
                <a:pathLst>
                  <a:path w="14787" h="7029" extrusionOk="0">
                    <a:moveTo>
                      <a:pt x="14435" y="7016"/>
                    </a:moveTo>
                    <a:cubicBezTo>
                      <a:pt x="14267" y="7016"/>
                      <a:pt x="14112" y="6887"/>
                      <a:pt x="14086" y="6719"/>
                    </a:cubicBezTo>
                    <a:cubicBezTo>
                      <a:pt x="13672" y="3497"/>
                      <a:pt x="11964" y="1517"/>
                      <a:pt x="9013" y="831"/>
                    </a:cubicBezTo>
                    <a:cubicBezTo>
                      <a:pt x="7551" y="495"/>
                      <a:pt x="5934" y="792"/>
                      <a:pt x="4692" y="1620"/>
                    </a:cubicBezTo>
                    <a:cubicBezTo>
                      <a:pt x="4368" y="1840"/>
                      <a:pt x="4045" y="2099"/>
                      <a:pt x="3721" y="2358"/>
                    </a:cubicBezTo>
                    <a:cubicBezTo>
                      <a:pt x="2686" y="3186"/>
                      <a:pt x="1625" y="4053"/>
                      <a:pt x="279" y="3794"/>
                    </a:cubicBezTo>
                    <a:cubicBezTo>
                      <a:pt x="85" y="3756"/>
                      <a:pt x="-31" y="3574"/>
                      <a:pt x="7" y="3393"/>
                    </a:cubicBezTo>
                    <a:cubicBezTo>
                      <a:pt x="46" y="3212"/>
                      <a:pt x="214" y="3083"/>
                      <a:pt x="409" y="3121"/>
                    </a:cubicBezTo>
                    <a:cubicBezTo>
                      <a:pt x="1431" y="3316"/>
                      <a:pt x="2337" y="2591"/>
                      <a:pt x="3294" y="1827"/>
                    </a:cubicBezTo>
                    <a:cubicBezTo>
                      <a:pt x="3631" y="1556"/>
                      <a:pt x="3967" y="1284"/>
                      <a:pt x="4316" y="1051"/>
                    </a:cubicBezTo>
                    <a:cubicBezTo>
                      <a:pt x="5714" y="107"/>
                      <a:pt x="7538" y="-230"/>
                      <a:pt x="9182" y="158"/>
                    </a:cubicBezTo>
                    <a:cubicBezTo>
                      <a:pt x="12391" y="909"/>
                      <a:pt x="14332" y="3147"/>
                      <a:pt x="14784" y="6641"/>
                    </a:cubicBezTo>
                    <a:cubicBezTo>
                      <a:pt x="14810" y="6835"/>
                      <a:pt x="14681" y="7003"/>
                      <a:pt x="14487" y="7029"/>
                    </a:cubicBezTo>
                    <a:cubicBezTo>
                      <a:pt x="14474" y="7029"/>
                      <a:pt x="14461" y="7029"/>
                      <a:pt x="14448" y="7029"/>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grpSp>
        <p:sp>
          <p:nvSpPr>
            <p:cNvPr id="997" name="Google Shape;997;p41"/>
            <p:cNvSpPr/>
            <p:nvPr/>
          </p:nvSpPr>
          <p:spPr>
            <a:xfrm>
              <a:off x="6861155" y="13106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98" name="Google Shape;998;p41"/>
            <p:cNvSpPr/>
            <p:nvPr/>
          </p:nvSpPr>
          <p:spPr>
            <a:xfrm>
              <a:off x="9382259" y="112918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999" name="Google Shape;999;p41"/>
            <p:cNvSpPr/>
            <p:nvPr/>
          </p:nvSpPr>
          <p:spPr>
            <a:xfrm>
              <a:off x="6553928" y="111890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1000" name="Google Shape;1000;p41"/>
            <p:cNvSpPr/>
            <p:nvPr/>
          </p:nvSpPr>
          <p:spPr>
            <a:xfrm>
              <a:off x="9539042" y="34677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1001" name="Google Shape;1001;p41"/>
            <p:cNvSpPr/>
            <p:nvPr/>
          </p:nvSpPr>
          <p:spPr>
            <a:xfrm>
              <a:off x="9454053" y="158050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1002" name="Google Shape;1002;p41"/>
            <p:cNvSpPr/>
            <p:nvPr/>
          </p:nvSpPr>
          <p:spPr>
            <a:xfrm>
              <a:off x="6437509" y="647731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grpSp>
          <p:nvGrpSpPr>
            <p:cNvPr id="1003" name="Google Shape;1003;p41"/>
            <p:cNvGrpSpPr/>
            <p:nvPr/>
          </p:nvGrpSpPr>
          <p:grpSpPr>
            <a:xfrm>
              <a:off x="9727047" y="2888374"/>
              <a:ext cx="445070" cy="445070"/>
              <a:chOff x="4859377" y="6166974"/>
              <a:chExt cx="445070" cy="445070"/>
            </a:xfrm>
          </p:grpSpPr>
          <p:sp>
            <p:nvSpPr>
              <p:cNvPr id="1004" name="Google Shape;1004;p41"/>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1005" name="Google Shape;1005;p41"/>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grpSp>
        <p:grpSp>
          <p:nvGrpSpPr>
            <p:cNvPr id="1006" name="Google Shape;1006;p41"/>
            <p:cNvGrpSpPr/>
            <p:nvPr/>
          </p:nvGrpSpPr>
          <p:grpSpPr>
            <a:xfrm>
              <a:off x="6755984" y="6477312"/>
              <a:ext cx="445070" cy="445070"/>
              <a:chOff x="4859377" y="6166974"/>
              <a:chExt cx="445070" cy="445070"/>
            </a:xfrm>
          </p:grpSpPr>
          <p:sp>
            <p:nvSpPr>
              <p:cNvPr id="1007" name="Google Shape;1007;p41"/>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1008" name="Google Shape;1008;p41"/>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grpSp>
      </p:grpSp>
      <p:sp>
        <p:nvSpPr>
          <p:cNvPr id="86" name="Google Shape;856;p37"/>
          <p:cNvSpPr txBox="1">
            <a:spLocks noGrp="1"/>
          </p:cNvSpPr>
          <p:nvPr>
            <p:ph type="title"/>
          </p:nvPr>
        </p:nvSpPr>
        <p:spPr>
          <a:xfrm>
            <a:off x="7543058" y="4379465"/>
            <a:ext cx="3287506" cy="763617"/>
          </a:xfrm>
          <a:prstGeom prst="rect">
            <a:avLst/>
          </a:prstGeom>
        </p:spPr>
        <p:txBody>
          <a:bodyPr spcFirstLastPara="1" wrap="square" lIns="105234" tIns="105234" rIns="105234" bIns="105234" anchor="t" anchorCtr="0">
            <a:noAutofit/>
          </a:bodyPr>
          <a:lstStyle/>
          <a:p>
            <a:pPr algn="ctr"/>
            <a:r>
              <a:rPr lang="en-US" dirty="0"/>
              <a:t>Thank you</a:t>
            </a:r>
            <a:endParaRPr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0" b="97857" l="0" r="100000">
                        <a14:foregroundMark x1="24125" y1="45238" x2="25563" y2="52619"/>
                        <a14:foregroundMark x1="30688" y1="15357" x2="31250" y2="22381"/>
                        <a14:foregroundMark x1="70438" y1="82500" x2="72000" y2="81429"/>
                        <a14:foregroundMark x1="12438" y1="42500" x2="15000" y2="48810"/>
                        <a14:foregroundMark x1="10250" y1="46310" x2="8688" y2="50119"/>
                        <a14:foregroundMark x1="83438" y1="25714" x2="87563" y2="38690"/>
                      </a14:backgroundRemoval>
                    </a14:imgEffect>
                  </a14:imgLayer>
                </a14:imgProps>
              </a:ext>
            </a:extLst>
          </a:blip>
          <a:stretch>
            <a:fillRect/>
          </a:stretch>
        </p:blipFill>
        <p:spPr>
          <a:xfrm>
            <a:off x="250665" y="1454051"/>
            <a:ext cx="7621389" cy="4001229"/>
          </a:xfrm>
          <a:prstGeom prst="rect">
            <a:avLst/>
          </a:prstGeom>
        </p:spPr>
      </p:pic>
      <p:sp>
        <p:nvSpPr>
          <p:cNvPr id="5" name="Cloud 4"/>
          <p:cNvSpPr/>
          <p:nvPr/>
        </p:nvSpPr>
        <p:spPr>
          <a:xfrm>
            <a:off x="620486" y="1822243"/>
            <a:ext cx="1524000" cy="78371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loud 89"/>
          <p:cNvSpPr/>
          <p:nvPr/>
        </p:nvSpPr>
        <p:spPr>
          <a:xfrm>
            <a:off x="4747659" y="1259985"/>
            <a:ext cx="1524000" cy="78371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16" name="Rectangle 15"/>
          <p:cNvSpPr/>
          <p:nvPr/>
        </p:nvSpPr>
        <p:spPr>
          <a:xfrm>
            <a:off x="74428" y="0"/>
            <a:ext cx="3168502" cy="6932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3"/>
          <a:srcRect l="26229" r="23249" b="7294"/>
          <a:stretch/>
        </p:blipFill>
        <p:spPr>
          <a:xfrm>
            <a:off x="861237" y="536287"/>
            <a:ext cx="2711303" cy="6396140"/>
          </a:xfrm>
          <a:prstGeom prst="rect">
            <a:avLst/>
          </a:prstGeom>
        </p:spPr>
      </p:pic>
      <p:sp>
        <p:nvSpPr>
          <p:cNvPr id="24" name="Google Shape;645;p31"/>
          <p:cNvSpPr txBox="1">
            <a:spLocks noGrp="1"/>
          </p:cNvSpPr>
          <p:nvPr>
            <p:ph type="title"/>
          </p:nvPr>
        </p:nvSpPr>
        <p:spPr>
          <a:xfrm>
            <a:off x="2216888" y="154478"/>
            <a:ext cx="8166650" cy="763617"/>
          </a:xfrm>
          <a:prstGeom prst="rect">
            <a:avLst/>
          </a:prstGeom>
        </p:spPr>
        <p:txBody>
          <a:bodyPr spcFirstLastPara="1" wrap="square" lIns="105234" tIns="105234" rIns="105234" bIns="105234" anchor="t" anchorCtr="0">
            <a:noAutofit/>
          </a:bodyPr>
          <a:lstStyle/>
          <a:p>
            <a:r>
              <a:rPr lang="en-US" dirty="0"/>
              <a:t>Introduction</a:t>
            </a:r>
            <a:endParaRPr dirty="0"/>
          </a:p>
        </p:txBody>
      </p:sp>
      <p:sp>
        <p:nvSpPr>
          <p:cNvPr id="17" name="Rectangle 16"/>
          <p:cNvSpPr/>
          <p:nvPr/>
        </p:nvSpPr>
        <p:spPr>
          <a:xfrm>
            <a:off x="3591155" y="1243810"/>
            <a:ext cx="6096000" cy="2222403"/>
          </a:xfrm>
          <a:prstGeom prst="rect">
            <a:avLst/>
          </a:prstGeom>
        </p:spPr>
        <p:txBody>
          <a:bodyPr>
            <a:spAutoFit/>
          </a:bodyPr>
          <a:lstStyle/>
          <a:p>
            <a:pPr>
              <a:lnSpc>
                <a:spcPct val="200000"/>
              </a:lnSpc>
            </a:pPr>
            <a:r>
              <a:rPr lang="en-US" sz="1800" dirty="0"/>
              <a:t>Develop an automated sentiment analysis system that Accurately classifies Amazon product reviews as positive or  negative and the model Is generalizable across multiple product categories</a:t>
            </a:r>
          </a:p>
        </p:txBody>
      </p:sp>
      <p:sp>
        <p:nvSpPr>
          <p:cNvPr id="18" name="Rectangle 17"/>
          <p:cNvSpPr/>
          <p:nvPr/>
        </p:nvSpPr>
        <p:spPr>
          <a:xfrm>
            <a:off x="4029739" y="3791928"/>
            <a:ext cx="2366353" cy="400110"/>
          </a:xfrm>
          <a:prstGeom prst="rect">
            <a:avLst/>
          </a:prstGeom>
        </p:spPr>
        <p:txBody>
          <a:bodyPr wrap="none">
            <a:spAutoFit/>
          </a:bodyPr>
          <a:lstStyle/>
          <a:p>
            <a:r>
              <a:rPr lang="en-US" sz="2000" dirty="0">
                <a:latin typeface="Arial Black" panose="020B0A04020102020204" pitchFamily="34" charset="0"/>
              </a:rPr>
              <a:t>Key Challenges</a:t>
            </a:r>
          </a:p>
        </p:txBody>
      </p:sp>
      <p:sp>
        <p:nvSpPr>
          <p:cNvPr id="19" name="Rectangle 18"/>
          <p:cNvSpPr/>
          <p:nvPr/>
        </p:nvSpPr>
        <p:spPr>
          <a:xfrm>
            <a:off x="4029739" y="4110167"/>
            <a:ext cx="8416261" cy="2308324"/>
          </a:xfrm>
          <a:prstGeom prst="rect">
            <a:avLst/>
          </a:prstGeom>
        </p:spPr>
        <p:txBody>
          <a:bodyPr wrap="square">
            <a:spAutoFit/>
          </a:bodyPr>
          <a:lstStyle/>
          <a:p>
            <a:pPr marL="285750" indent="-285750">
              <a:lnSpc>
                <a:spcPct val="200000"/>
              </a:lnSpc>
              <a:buFont typeface="Wingdings" panose="05000000000000000000" pitchFamily="2" charset="2"/>
              <a:buChar char="v"/>
            </a:pPr>
            <a:r>
              <a:rPr lang="en-US" sz="1800" dirty="0"/>
              <a:t>Data Cleaning: Reviews contains noise like HTML tags, URLs, and typos</a:t>
            </a:r>
          </a:p>
          <a:p>
            <a:pPr marL="285750" indent="-285750">
              <a:lnSpc>
                <a:spcPct val="200000"/>
              </a:lnSpc>
              <a:buFont typeface="Wingdings" panose="05000000000000000000" pitchFamily="2" charset="2"/>
              <a:buChar char="v"/>
            </a:pPr>
            <a:r>
              <a:rPr lang="en-US" sz="1800" dirty="0"/>
              <a:t>Imbalanced Data: Varying distribution of positive and negative reviews</a:t>
            </a:r>
          </a:p>
          <a:p>
            <a:pPr marL="285750" indent="-285750">
              <a:lnSpc>
                <a:spcPct val="200000"/>
              </a:lnSpc>
              <a:buFont typeface="Wingdings" panose="05000000000000000000" pitchFamily="2" charset="2"/>
              <a:buChar char="v"/>
            </a:pPr>
            <a:r>
              <a:rPr lang="en-US" sz="1800" dirty="0"/>
              <a:t>Model Robustness: Handling slang, sarcasm, or uncommon words</a:t>
            </a:r>
          </a:p>
          <a:p>
            <a:pPr marL="285750" indent="-285750">
              <a:lnSpc>
                <a:spcPct val="200000"/>
              </a:lnSpc>
              <a:buFont typeface="Wingdings" panose="05000000000000000000" pitchFamily="2" charset="2"/>
              <a:buChar char="v"/>
            </a:pPr>
            <a:r>
              <a:rPr lang="en-US" sz="1800" dirty="0"/>
              <a:t>Deployment: Building a user-friendly interface for real-world use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645;p31"/>
          <p:cNvSpPr txBox="1">
            <a:spLocks noGrp="1"/>
          </p:cNvSpPr>
          <p:nvPr>
            <p:ph type="title"/>
          </p:nvPr>
        </p:nvSpPr>
        <p:spPr>
          <a:xfrm>
            <a:off x="2216888" y="184958"/>
            <a:ext cx="8166650" cy="763617"/>
          </a:xfrm>
          <a:prstGeom prst="rect">
            <a:avLst/>
          </a:prstGeom>
        </p:spPr>
        <p:txBody>
          <a:bodyPr spcFirstLastPara="1" wrap="square" lIns="105234" tIns="105234" rIns="105234" bIns="105234" anchor="t" anchorCtr="0">
            <a:noAutofit/>
          </a:bodyPr>
          <a:lstStyle/>
          <a:p>
            <a:r>
              <a:rPr lang="en-US" dirty="0"/>
              <a:t>Ethical Considerations</a:t>
            </a:r>
            <a:endParaRPr dirty="0"/>
          </a:p>
        </p:txBody>
      </p:sp>
      <p:pic>
        <p:nvPicPr>
          <p:cNvPr id="16" name="Picture 15"/>
          <p:cNvPicPr>
            <a:picLocks noChangeAspect="1"/>
          </p:cNvPicPr>
          <p:nvPr/>
        </p:nvPicPr>
        <p:blipFill>
          <a:blip r:embed="rId3"/>
          <a:stretch>
            <a:fillRect/>
          </a:stretch>
        </p:blipFill>
        <p:spPr>
          <a:xfrm>
            <a:off x="50800" y="1127761"/>
            <a:ext cx="10027920" cy="5730240"/>
          </a:xfrm>
          <a:prstGeom prst="rect">
            <a:avLst/>
          </a:prstGeom>
        </p:spPr>
      </p:pic>
      <p:sp>
        <p:nvSpPr>
          <p:cNvPr id="17" name="Rectangle 16"/>
          <p:cNvSpPr/>
          <p:nvPr/>
        </p:nvSpPr>
        <p:spPr>
          <a:xfrm>
            <a:off x="50800" y="0"/>
            <a:ext cx="12141200" cy="6858000"/>
          </a:xfrm>
          <a:prstGeom prst="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682240" y="767418"/>
            <a:ext cx="9509760" cy="5940088"/>
          </a:xfrm>
          <a:prstGeom prst="rect">
            <a:avLst/>
          </a:prstGeom>
        </p:spPr>
        <p:txBody>
          <a:bodyPr wrap="square">
            <a:spAutoFit/>
          </a:bodyPr>
          <a:lstStyle/>
          <a:p>
            <a:pPr>
              <a:lnSpc>
                <a:spcPct val="250000"/>
              </a:lnSpc>
            </a:pPr>
            <a:r>
              <a:rPr lang="en-US" sz="1800" dirty="0">
                <a:solidFill>
                  <a:schemeClr val="bg1"/>
                </a:solidFill>
                <a:latin typeface="Franklin Gothic Heavy" panose="020B0903020102020204" pitchFamily="34" charset="0"/>
              </a:rPr>
              <a:t>Data Privacy and Confidentiality</a:t>
            </a:r>
          </a:p>
          <a:p>
            <a:pPr marL="285750" indent="-285750">
              <a:lnSpc>
                <a:spcPct val="250000"/>
              </a:lnSpc>
              <a:buClr>
                <a:srgbClr val="FFFF00"/>
              </a:buClr>
              <a:buFont typeface="Wingdings" panose="05000000000000000000" pitchFamily="2" charset="2"/>
              <a:buChar char="Ø"/>
            </a:pPr>
            <a:r>
              <a:rPr lang="en-US" dirty="0">
                <a:solidFill>
                  <a:schemeClr val="bg1"/>
                </a:solidFill>
              </a:rPr>
              <a:t>Ensuring no personally identifiable information (PII) is included in the dataset.</a:t>
            </a:r>
          </a:p>
          <a:p>
            <a:pPr marL="285750" indent="-285750">
              <a:lnSpc>
                <a:spcPct val="250000"/>
              </a:lnSpc>
              <a:buClr>
                <a:srgbClr val="FFFF00"/>
              </a:buClr>
              <a:buFont typeface="Wingdings" panose="05000000000000000000" pitchFamily="2" charset="2"/>
              <a:buChar char="Ø"/>
            </a:pPr>
            <a:r>
              <a:rPr lang="en-US" dirty="0">
                <a:solidFill>
                  <a:schemeClr val="bg1"/>
                </a:solidFill>
              </a:rPr>
              <a:t>Data cleaning process involved anonymizing sensitive details like user emails, names, or profile information.</a:t>
            </a:r>
          </a:p>
          <a:p>
            <a:pPr>
              <a:lnSpc>
                <a:spcPct val="250000"/>
              </a:lnSpc>
            </a:pPr>
            <a:r>
              <a:rPr lang="en-US" sz="1800" dirty="0">
                <a:solidFill>
                  <a:schemeClr val="bg1"/>
                </a:solidFill>
                <a:latin typeface="Franklin Gothic Heavy" panose="020B0903020102020204" pitchFamily="34" charset="0"/>
              </a:rPr>
              <a:t>Bias and Fairness</a:t>
            </a:r>
          </a:p>
          <a:p>
            <a:pPr marL="342900" lvl="4" indent="-342900">
              <a:lnSpc>
                <a:spcPct val="250000"/>
              </a:lnSpc>
              <a:buClr>
                <a:srgbClr val="FFFF00"/>
              </a:buClr>
              <a:buFont typeface="Wingdings" panose="05000000000000000000" pitchFamily="2" charset="2"/>
              <a:buChar char="Ø"/>
            </a:pPr>
            <a:r>
              <a:rPr lang="en-US" dirty="0">
                <a:solidFill>
                  <a:schemeClr val="bg1"/>
                </a:solidFill>
              </a:rPr>
              <a:t>Addressing inherent biases in the data by ensuring diverse representation across different product categories and demographics.</a:t>
            </a:r>
          </a:p>
          <a:p>
            <a:pPr marL="342900" lvl="4" indent="-342900">
              <a:lnSpc>
                <a:spcPct val="250000"/>
              </a:lnSpc>
              <a:buClr>
                <a:srgbClr val="FFFF00"/>
              </a:buClr>
              <a:buFont typeface="Wingdings" panose="05000000000000000000" pitchFamily="2" charset="2"/>
              <a:buChar char="Ø"/>
            </a:pPr>
            <a:r>
              <a:rPr lang="en-US" dirty="0">
                <a:solidFill>
                  <a:schemeClr val="bg1"/>
                </a:solidFill>
              </a:rPr>
              <a:t>Striving for fairness in model predictions to avoid favoring any particular group.</a:t>
            </a:r>
          </a:p>
          <a:p>
            <a:pPr>
              <a:lnSpc>
                <a:spcPct val="250000"/>
              </a:lnSpc>
            </a:pPr>
            <a:r>
              <a:rPr lang="en-US" sz="1800" b="1" dirty="0">
                <a:solidFill>
                  <a:schemeClr val="bg1"/>
                </a:solidFill>
                <a:latin typeface="Franklin Gothic Heavy" panose="020B0903020102020204" pitchFamily="34" charset="0"/>
              </a:rPr>
              <a:t>Transparency and Accountability</a:t>
            </a:r>
          </a:p>
          <a:p>
            <a:pPr marL="285750" indent="-285750">
              <a:lnSpc>
                <a:spcPct val="250000"/>
              </a:lnSpc>
              <a:buClr>
                <a:srgbClr val="FFFF00"/>
              </a:buClr>
              <a:buFont typeface="Wingdings" panose="05000000000000000000" pitchFamily="2" charset="2"/>
              <a:buChar char="Ø"/>
            </a:pPr>
            <a:r>
              <a:rPr lang="en-US" dirty="0">
                <a:solidFill>
                  <a:schemeClr val="bg1"/>
                </a:solidFill>
              </a:rPr>
              <a:t>Emphasizing model interpretability and using techniques like SHAP or LIME to understand how predictions are made.</a:t>
            </a:r>
          </a:p>
        </p:txBody>
      </p:sp>
    </p:spTree>
    <p:extLst>
      <p:ext uri="{BB962C8B-B14F-4D97-AF65-F5344CB8AC3E}">
        <p14:creationId xmlns:p14="http://schemas.microsoft.com/office/powerpoint/2010/main" val="3491976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45" name="Google Shape;645;p31"/>
          <p:cNvSpPr txBox="1">
            <a:spLocks noGrp="1"/>
          </p:cNvSpPr>
          <p:nvPr>
            <p:ph type="title"/>
          </p:nvPr>
        </p:nvSpPr>
        <p:spPr>
          <a:xfrm>
            <a:off x="2000301" y="364708"/>
            <a:ext cx="8166650" cy="763617"/>
          </a:xfrm>
          <a:prstGeom prst="rect">
            <a:avLst/>
          </a:prstGeom>
        </p:spPr>
        <p:txBody>
          <a:bodyPr spcFirstLastPara="1" wrap="square" lIns="105234" tIns="105234" rIns="105234" bIns="105234" anchor="t" anchorCtr="0">
            <a:noAutofit/>
          </a:bodyPr>
          <a:lstStyle/>
          <a:p>
            <a:r>
              <a:rPr lang="es" dirty="0"/>
              <a:t>DATA</a:t>
            </a:r>
            <a:endParaRPr dirty="0"/>
          </a:p>
        </p:txBody>
      </p:sp>
      <p:pic>
        <p:nvPicPr>
          <p:cNvPr id="8" name="Picture 7"/>
          <p:cNvPicPr>
            <a:picLocks noChangeAspect="1"/>
          </p:cNvPicPr>
          <p:nvPr/>
        </p:nvPicPr>
        <p:blipFill>
          <a:blip r:embed="rId3"/>
          <a:stretch>
            <a:fillRect/>
          </a:stretch>
        </p:blipFill>
        <p:spPr>
          <a:xfrm>
            <a:off x="-53994" y="6169096"/>
            <a:ext cx="689382" cy="646331"/>
          </a:xfrm>
          <a:prstGeom prst="rect">
            <a:avLst/>
          </a:prstGeom>
        </p:spPr>
      </p:pic>
      <p:sp>
        <p:nvSpPr>
          <p:cNvPr id="9" name="TextBox 8"/>
          <p:cNvSpPr txBox="1"/>
          <p:nvPr/>
        </p:nvSpPr>
        <p:spPr>
          <a:xfrm>
            <a:off x="2838844" y="5055680"/>
            <a:ext cx="3467823" cy="646331"/>
          </a:xfrm>
          <a:prstGeom prst="rect">
            <a:avLst/>
          </a:prstGeom>
          <a:noFill/>
        </p:spPr>
        <p:txBody>
          <a:bodyPr wrap="square" rtlCol="0">
            <a:spAutoFit/>
          </a:bodyPr>
          <a:lstStyle/>
          <a:p>
            <a:r>
              <a:rPr lang="en-US" sz="1800" dirty="0"/>
              <a:t>Johns Hopkins University NLP Group </a:t>
            </a:r>
          </a:p>
        </p:txBody>
      </p:sp>
      <p:sp>
        <p:nvSpPr>
          <p:cNvPr id="10" name="Rectangle 9"/>
          <p:cNvSpPr/>
          <p:nvPr/>
        </p:nvSpPr>
        <p:spPr>
          <a:xfrm>
            <a:off x="1794202" y="4994125"/>
            <a:ext cx="1186543" cy="430887"/>
          </a:xfrm>
          <a:prstGeom prst="rect">
            <a:avLst/>
          </a:prstGeom>
        </p:spPr>
        <p:txBody>
          <a:bodyPr wrap="none">
            <a:spAutoFit/>
          </a:bodyPr>
          <a:lstStyle/>
          <a:p>
            <a:r>
              <a:rPr lang="en-US" sz="2200" dirty="0">
                <a:solidFill>
                  <a:srgbClr val="00B0F0"/>
                </a:solidFill>
                <a:latin typeface="Franklin Gothic Demi" panose="020B0703020102020204" pitchFamily="34" charset="0"/>
              </a:rPr>
              <a:t>Source: </a:t>
            </a:r>
          </a:p>
        </p:txBody>
      </p:sp>
      <p:sp>
        <p:nvSpPr>
          <p:cNvPr id="11" name="Rectangle 10"/>
          <p:cNvSpPr/>
          <p:nvPr/>
        </p:nvSpPr>
        <p:spPr>
          <a:xfrm>
            <a:off x="1981511" y="1141852"/>
            <a:ext cx="4416594" cy="369332"/>
          </a:xfrm>
          <a:prstGeom prst="rect">
            <a:avLst/>
          </a:prstGeom>
        </p:spPr>
        <p:txBody>
          <a:bodyPr wrap="none">
            <a:spAutoFit/>
          </a:bodyPr>
          <a:lstStyle/>
          <a:p>
            <a:r>
              <a:rPr lang="en-US" sz="1800" dirty="0"/>
              <a:t>Amazon Multi-Domain Sentiment Dataset</a:t>
            </a:r>
          </a:p>
        </p:txBody>
      </p:sp>
      <p:sp>
        <p:nvSpPr>
          <p:cNvPr id="41" name="Rectangle 40"/>
          <p:cNvSpPr/>
          <p:nvPr/>
        </p:nvSpPr>
        <p:spPr>
          <a:xfrm>
            <a:off x="1794202" y="5759639"/>
            <a:ext cx="854721" cy="430887"/>
          </a:xfrm>
          <a:prstGeom prst="rect">
            <a:avLst/>
          </a:prstGeom>
        </p:spPr>
        <p:txBody>
          <a:bodyPr wrap="none">
            <a:spAutoFit/>
          </a:bodyPr>
          <a:lstStyle/>
          <a:p>
            <a:r>
              <a:rPr lang="en-US" sz="2200" dirty="0">
                <a:solidFill>
                  <a:srgbClr val="00B0F0"/>
                </a:solidFill>
                <a:latin typeface="Franklin Gothic Demi" panose="020B0703020102020204" pitchFamily="34" charset="0"/>
              </a:rPr>
              <a:t>Link: </a:t>
            </a:r>
          </a:p>
        </p:txBody>
      </p:sp>
      <p:sp>
        <p:nvSpPr>
          <p:cNvPr id="42" name="TextBox 41"/>
          <p:cNvSpPr txBox="1"/>
          <p:nvPr/>
        </p:nvSpPr>
        <p:spPr>
          <a:xfrm>
            <a:off x="2903981" y="5715880"/>
            <a:ext cx="3574670" cy="646331"/>
          </a:xfrm>
          <a:prstGeom prst="rect">
            <a:avLst/>
          </a:prstGeom>
          <a:noFill/>
        </p:spPr>
        <p:txBody>
          <a:bodyPr wrap="square" rtlCol="0">
            <a:spAutoFit/>
          </a:bodyPr>
          <a:lstStyle/>
          <a:p>
            <a:r>
              <a:rPr lang="en-US" sz="1800" dirty="0">
                <a:hlinkClick r:id="rId4"/>
              </a:rPr>
              <a:t>http://www.cs.jhu.edu/~mdredze/datasets/sentiment/index2.html</a:t>
            </a:r>
            <a:endParaRPr lang="en-US" sz="1800" dirty="0"/>
          </a:p>
        </p:txBody>
      </p:sp>
      <p:pic>
        <p:nvPicPr>
          <p:cNvPr id="12" name="Picture 11"/>
          <p:cNvPicPr>
            <a:picLocks noChangeAspect="1"/>
          </p:cNvPicPr>
          <p:nvPr/>
        </p:nvPicPr>
        <p:blipFill>
          <a:blip r:embed="rId5"/>
          <a:stretch>
            <a:fillRect/>
          </a:stretch>
        </p:blipFill>
        <p:spPr>
          <a:xfrm>
            <a:off x="60185" y="376880"/>
            <a:ext cx="1636903" cy="1642050"/>
          </a:xfrm>
          <a:prstGeom prst="rect">
            <a:avLst/>
          </a:prstGeom>
        </p:spPr>
      </p:pic>
      <p:sp>
        <p:nvSpPr>
          <p:cNvPr id="13" name="Rectangle 12"/>
          <p:cNvSpPr/>
          <p:nvPr/>
        </p:nvSpPr>
        <p:spPr>
          <a:xfrm>
            <a:off x="9111854" y="1286408"/>
            <a:ext cx="1055097" cy="307777"/>
          </a:xfrm>
          <a:prstGeom prst="rect">
            <a:avLst/>
          </a:prstGeom>
        </p:spPr>
        <p:txBody>
          <a:bodyPr wrap="none">
            <a:spAutoFit/>
          </a:bodyPr>
          <a:lstStyle/>
          <a:p>
            <a:r>
              <a:rPr lang="en-US" dirty="0">
                <a:solidFill>
                  <a:srgbClr val="00B0F0"/>
                </a:solidFill>
                <a:latin typeface="Arial Black" panose="020B0A04020102020204" pitchFamily="34" charset="0"/>
              </a:rPr>
              <a:t>Features</a:t>
            </a:r>
          </a:p>
        </p:txBody>
      </p:sp>
      <p:pic>
        <p:nvPicPr>
          <p:cNvPr id="15" name="Picture 14"/>
          <p:cNvPicPr>
            <a:picLocks noChangeAspect="1"/>
          </p:cNvPicPr>
          <p:nvPr/>
        </p:nvPicPr>
        <p:blipFill>
          <a:blip r:embed="rId6"/>
          <a:stretch>
            <a:fillRect/>
          </a:stretch>
        </p:blipFill>
        <p:spPr>
          <a:xfrm>
            <a:off x="2443673" y="2018930"/>
            <a:ext cx="378666" cy="386868"/>
          </a:xfrm>
          <a:prstGeom prst="rect">
            <a:avLst/>
          </a:prstGeom>
        </p:spPr>
      </p:pic>
      <p:pic>
        <p:nvPicPr>
          <p:cNvPr id="16" name="Picture 15"/>
          <p:cNvPicPr>
            <a:picLocks noChangeAspect="1"/>
          </p:cNvPicPr>
          <p:nvPr/>
        </p:nvPicPr>
        <p:blipFill>
          <a:blip r:embed="rId7"/>
          <a:stretch>
            <a:fillRect/>
          </a:stretch>
        </p:blipFill>
        <p:spPr>
          <a:xfrm>
            <a:off x="2300681" y="2408970"/>
            <a:ext cx="538163" cy="538163"/>
          </a:xfrm>
          <a:prstGeom prst="rect">
            <a:avLst/>
          </a:prstGeom>
        </p:spPr>
      </p:pic>
      <p:pic>
        <p:nvPicPr>
          <p:cNvPr id="17" name="Picture 16"/>
          <p:cNvPicPr>
            <a:picLocks noChangeAspect="1"/>
          </p:cNvPicPr>
          <p:nvPr/>
        </p:nvPicPr>
        <p:blipFill>
          <a:blip r:embed="rId8"/>
          <a:stretch>
            <a:fillRect/>
          </a:stretch>
        </p:blipFill>
        <p:spPr>
          <a:xfrm>
            <a:off x="4586221" y="2046981"/>
            <a:ext cx="700840" cy="466377"/>
          </a:xfrm>
          <a:prstGeom prst="rect">
            <a:avLst/>
          </a:prstGeom>
        </p:spPr>
      </p:pic>
      <p:sp>
        <p:nvSpPr>
          <p:cNvPr id="18" name="TextBox 17"/>
          <p:cNvSpPr txBox="1"/>
          <p:nvPr/>
        </p:nvSpPr>
        <p:spPr>
          <a:xfrm>
            <a:off x="3142265" y="2046981"/>
            <a:ext cx="1740650" cy="307777"/>
          </a:xfrm>
          <a:prstGeom prst="rect">
            <a:avLst/>
          </a:prstGeom>
          <a:noFill/>
        </p:spPr>
        <p:txBody>
          <a:bodyPr wrap="square" rtlCol="0">
            <a:spAutoFit/>
          </a:bodyPr>
          <a:lstStyle/>
          <a:p>
            <a:r>
              <a:rPr lang="en-US" dirty="0"/>
              <a:t>DVDs</a:t>
            </a:r>
          </a:p>
        </p:txBody>
      </p:sp>
      <p:sp>
        <p:nvSpPr>
          <p:cNvPr id="50" name="TextBox 49"/>
          <p:cNvSpPr txBox="1"/>
          <p:nvPr/>
        </p:nvSpPr>
        <p:spPr>
          <a:xfrm>
            <a:off x="3221928" y="2555353"/>
            <a:ext cx="1740650" cy="307777"/>
          </a:xfrm>
          <a:prstGeom prst="rect">
            <a:avLst/>
          </a:prstGeom>
          <a:noFill/>
        </p:spPr>
        <p:txBody>
          <a:bodyPr wrap="square" rtlCol="0">
            <a:spAutoFit/>
          </a:bodyPr>
          <a:lstStyle/>
          <a:p>
            <a:r>
              <a:rPr lang="en-US" dirty="0"/>
              <a:t>Books</a:t>
            </a:r>
          </a:p>
        </p:txBody>
      </p:sp>
      <p:sp>
        <p:nvSpPr>
          <p:cNvPr id="51" name="TextBox 50"/>
          <p:cNvSpPr txBox="1"/>
          <p:nvPr/>
        </p:nvSpPr>
        <p:spPr>
          <a:xfrm>
            <a:off x="5202841" y="2033454"/>
            <a:ext cx="1740650" cy="307777"/>
          </a:xfrm>
          <a:prstGeom prst="rect">
            <a:avLst/>
          </a:prstGeom>
          <a:noFill/>
        </p:spPr>
        <p:txBody>
          <a:bodyPr wrap="square" rtlCol="0">
            <a:spAutoFit/>
          </a:bodyPr>
          <a:lstStyle/>
          <a:p>
            <a:r>
              <a:rPr lang="en-US" dirty="0"/>
              <a:t>Electronics</a:t>
            </a:r>
          </a:p>
        </p:txBody>
      </p:sp>
      <p:pic>
        <p:nvPicPr>
          <p:cNvPr id="19" name="Picture 18"/>
          <p:cNvPicPr>
            <a:picLocks noChangeAspect="1"/>
          </p:cNvPicPr>
          <p:nvPr/>
        </p:nvPicPr>
        <p:blipFill>
          <a:blip r:embed="rId9"/>
          <a:stretch>
            <a:fillRect/>
          </a:stretch>
        </p:blipFill>
        <p:spPr>
          <a:xfrm>
            <a:off x="4583265" y="2552817"/>
            <a:ext cx="513992" cy="468913"/>
          </a:xfrm>
          <a:prstGeom prst="rect">
            <a:avLst/>
          </a:prstGeom>
        </p:spPr>
      </p:pic>
      <p:sp>
        <p:nvSpPr>
          <p:cNvPr id="53" name="TextBox 52"/>
          <p:cNvSpPr txBox="1"/>
          <p:nvPr/>
        </p:nvSpPr>
        <p:spPr>
          <a:xfrm>
            <a:off x="5101028" y="2656666"/>
            <a:ext cx="1740650" cy="523220"/>
          </a:xfrm>
          <a:prstGeom prst="rect">
            <a:avLst/>
          </a:prstGeom>
          <a:noFill/>
        </p:spPr>
        <p:txBody>
          <a:bodyPr wrap="square" rtlCol="0">
            <a:spAutoFit/>
          </a:bodyPr>
          <a:lstStyle/>
          <a:p>
            <a:r>
              <a:rPr lang="en-US" dirty="0"/>
              <a:t>Kitchens &amp; housewares</a:t>
            </a:r>
          </a:p>
        </p:txBody>
      </p:sp>
      <p:sp>
        <p:nvSpPr>
          <p:cNvPr id="20" name="Rectangle 19"/>
          <p:cNvSpPr/>
          <p:nvPr/>
        </p:nvSpPr>
        <p:spPr>
          <a:xfrm>
            <a:off x="2020227" y="3411496"/>
            <a:ext cx="5082477" cy="887231"/>
          </a:xfrm>
          <a:prstGeom prst="rect">
            <a:avLst/>
          </a:prstGeom>
        </p:spPr>
        <p:txBody>
          <a:bodyPr wrap="square">
            <a:spAutoFit/>
          </a:bodyPr>
          <a:lstStyle/>
          <a:p>
            <a:pPr>
              <a:lnSpc>
                <a:spcPct val="200000"/>
              </a:lnSpc>
            </a:pPr>
            <a:r>
              <a:rPr lang="en-US" dirty="0" err="1"/>
              <a:t>positive.review</a:t>
            </a:r>
            <a:r>
              <a:rPr lang="en-US" dirty="0"/>
              <a:t>` — user reviews with positive sentiment</a:t>
            </a:r>
          </a:p>
          <a:p>
            <a:pPr>
              <a:lnSpc>
                <a:spcPct val="200000"/>
              </a:lnSpc>
            </a:pPr>
            <a:r>
              <a:rPr lang="en-US" dirty="0"/>
              <a:t> </a:t>
            </a:r>
            <a:r>
              <a:rPr lang="en-US" dirty="0" err="1"/>
              <a:t>negative.review</a:t>
            </a:r>
            <a:r>
              <a:rPr lang="en-US" dirty="0"/>
              <a:t>` — user reviews with negative sentiment</a:t>
            </a:r>
          </a:p>
        </p:txBody>
      </p:sp>
      <p:sp>
        <p:nvSpPr>
          <p:cNvPr id="56" name="Rectangle 55"/>
          <p:cNvSpPr/>
          <p:nvPr/>
        </p:nvSpPr>
        <p:spPr>
          <a:xfrm>
            <a:off x="1794202" y="3167996"/>
            <a:ext cx="2420856" cy="307777"/>
          </a:xfrm>
          <a:prstGeom prst="rect">
            <a:avLst/>
          </a:prstGeom>
        </p:spPr>
        <p:txBody>
          <a:bodyPr wrap="none">
            <a:spAutoFit/>
          </a:bodyPr>
          <a:lstStyle/>
          <a:p>
            <a:r>
              <a:rPr lang="en-US" dirty="0">
                <a:solidFill>
                  <a:srgbClr val="00B0F0"/>
                </a:solidFill>
                <a:latin typeface="Arial Black" panose="020B0A04020102020204" pitchFamily="34" charset="0"/>
              </a:rPr>
              <a:t>Reviews segmentation</a:t>
            </a:r>
          </a:p>
        </p:txBody>
      </p:sp>
      <p:sp>
        <p:nvSpPr>
          <p:cNvPr id="57" name="Rectangle 56"/>
          <p:cNvSpPr/>
          <p:nvPr/>
        </p:nvSpPr>
        <p:spPr>
          <a:xfrm>
            <a:off x="1794202" y="1666672"/>
            <a:ext cx="2143536" cy="307777"/>
          </a:xfrm>
          <a:prstGeom prst="rect">
            <a:avLst/>
          </a:prstGeom>
        </p:spPr>
        <p:txBody>
          <a:bodyPr wrap="none">
            <a:spAutoFit/>
          </a:bodyPr>
          <a:lstStyle/>
          <a:p>
            <a:r>
              <a:rPr lang="en-US" dirty="0">
                <a:solidFill>
                  <a:srgbClr val="00B0F0"/>
                </a:solidFill>
                <a:latin typeface="Arial Black" panose="020B0A04020102020204" pitchFamily="34" charset="0"/>
              </a:rPr>
              <a:t>Product Categories</a:t>
            </a:r>
          </a:p>
        </p:txBody>
      </p:sp>
      <p:sp>
        <p:nvSpPr>
          <p:cNvPr id="22" name="Rounded Rectangle 21"/>
          <p:cNvSpPr/>
          <p:nvPr/>
        </p:nvSpPr>
        <p:spPr>
          <a:xfrm>
            <a:off x="6920631" y="1128325"/>
            <a:ext cx="45719" cy="572967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3" name="Rectangle 22"/>
          <p:cNvSpPr/>
          <p:nvPr/>
        </p:nvSpPr>
        <p:spPr>
          <a:xfrm>
            <a:off x="7221407" y="1314249"/>
            <a:ext cx="5028718" cy="5693866"/>
          </a:xfrm>
          <a:prstGeom prst="rect">
            <a:avLst/>
          </a:prstGeom>
        </p:spPr>
        <p:txBody>
          <a:bodyPr wrap="square">
            <a:spAutoFit/>
          </a:bodyPr>
          <a:lstStyle/>
          <a:p>
            <a:pPr marL="285750" indent="-285750">
              <a:lnSpc>
                <a:spcPct val="200000"/>
              </a:lnSpc>
              <a:buFont typeface="Arial" panose="020B0604020202020204" pitchFamily="34" charset="0"/>
              <a:buChar char="•"/>
            </a:pPr>
            <a:r>
              <a:rPr lang="en-US" dirty="0"/>
              <a:t>Id - Unique value for each review  </a:t>
            </a:r>
          </a:p>
          <a:p>
            <a:pPr marL="285750" indent="-285750">
              <a:lnSpc>
                <a:spcPct val="200000"/>
              </a:lnSpc>
              <a:buFont typeface="Arial" panose="020B0604020202020204" pitchFamily="34" charset="0"/>
              <a:buChar char="•"/>
            </a:pPr>
            <a:r>
              <a:rPr lang="en-US" dirty="0" err="1"/>
              <a:t>ProductId</a:t>
            </a:r>
            <a:r>
              <a:rPr lang="en-US" dirty="0"/>
              <a:t> - Unique number for product for which they reviewed  </a:t>
            </a:r>
          </a:p>
          <a:p>
            <a:pPr marL="285750" indent="-285750">
              <a:lnSpc>
                <a:spcPct val="200000"/>
              </a:lnSpc>
              <a:buFont typeface="Arial" panose="020B0604020202020204" pitchFamily="34" charset="0"/>
              <a:buChar char="•"/>
            </a:pPr>
            <a:r>
              <a:rPr lang="en-US" dirty="0" err="1"/>
              <a:t>UserId</a:t>
            </a:r>
            <a:r>
              <a:rPr lang="en-US" dirty="0"/>
              <a:t> - Unique number for user  </a:t>
            </a:r>
          </a:p>
          <a:p>
            <a:pPr marL="285750" indent="-285750">
              <a:lnSpc>
                <a:spcPct val="200000"/>
              </a:lnSpc>
              <a:buFont typeface="Arial" panose="020B0604020202020204" pitchFamily="34" charset="0"/>
              <a:buChar char="•"/>
            </a:pPr>
            <a:r>
              <a:rPr lang="en-US" dirty="0" err="1"/>
              <a:t>ProfileName</a:t>
            </a:r>
            <a:r>
              <a:rPr lang="en-US" dirty="0"/>
              <a:t> - Name of the user who gave review  </a:t>
            </a:r>
          </a:p>
          <a:p>
            <a:pPr marL="285750" indent="-285750">
              <a:lnSpc>
                <a:spcPct val="200000"/>
              </a:lnSpc>
              <a:buFont typeface="Arial" panose="020B0604020202020204" pitchFamily="34" charset="0"/>
              <a:buChar char="•"/>
            </a:pPr>
            <a:r>
              <a:rPr lang="en-US" dirty="0" err="1"/>
              <a:t>HelpfulnessNumerator</a:t>
            </a:r>
            <a:r>
              <a:rPr lang="en-US" dirty="0"/>
              <a:t> - No of users who gave that review as helpful  </a:t>
            </a:r>
          </a:p>
          <a:p>
            <a:pPr marL="285750" indent="-285750">
              <a:lnSpc>
                <a:spcPct val="200000"/>
              </a:lnSpc>
              <a:buFont typeface="Arial" panose="020B0604020202020204" pitchFamily="34" charset="0"/>
              <a:buChar char="•"/>
            </a:pPr>
            <a:r>
              <a:rPr lang="en-US" dirty="0" err="1"/>
              <a:t>HelpfulnessDenominator</a:t>
            </a:r>
            <a:r>
              <a:rPr lang="en-US" dirty="0"/>
              <a:t> - Total of users who found review is helpful/not  </a:t>
            </a:r>
          </a:p>
          <a:p>
            <a:pPr marL="285750" indent="-285750">
              <a:lnSpc>
                <a:spcPct val="200000"/>
              </a:lnSpc>
              <a:buFont typeface="Arial" panose="020B0604020202020204" pitchFamily="34" charset="0"/>
              <a:buChar char="•"/>
            </a:pPr>
            <a:r>
              <a:rPr lang="en-US" dirty="0"/>
              <a:t>Score - Rating complied by a user for a review  </a:t>
            </a:r>
          </a:p>
          <a:p>
            <a:pPr marL="285750" indent="-285750">
              <a:lnSpc>
                <a:spcPct val="200000"/>
              </a:lnSpc>
              <a:buFont typeface="Arial" panose="020B0604020202020204" pitchFamily="34" charset="0"/>
              <a:buChar char="•"/>
            </a:pPr>
            <a:r>
              <a:rPr lang="en-US" dirty="0"/>
              <a:t>Time - This feature is useful in Data Cleaning  </a:t>
            </a:r>
          </a:p>
          <a:p>
            <a:pPr marL="285750" indent="-285750">
              <a:lnSpc>
                <a:spcPct val="200000"/>
              </a:lnSpc>
              <a:buFont typeface="Arial" panose="020B0604020202020204" pitchFamily="34" charset="0"/>
              <a:buChar char="•"/>
            </a:pPr>
            <a:r>
              <a:rPr lang="en-US" dirty="0"/>
              <a:t>Summary - Overview text for their review (like heading)  </a:t>
            </a:r>
          </a:p>
          <a:p>
            <a:pPr marL="285750" indent="-285750">
              <a:lnSpc>
                <a:spcPct val="200000"/>
              </a:lnSpc>
              <a:buFont typeface="Arial" panose="020B0604020202020204" pitchFamily="34" charset="0"/>
              <a:buChar char="•"/>
            </a:pPr>
            <a:r>
              <a:rPr lang="en-US" dirty="0"/>
              <a:t>Text - Review by the user to the product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33"/>
          <p:cNvSpPr txBox="1">
            <a:spLocks noGrp="1"/>
          </p:cNvSpPr>
          <p:nvPr>
            <p:ph type="title"/>
          </p:nvPr>
        </p:nvSpPr>
        <p:spPr>
          <a:xfrm>
            <a:off x="2036651" y="48900"/>
            <a:ext cx="8166650" cy="763617"/>
          </a:xfrm>
          <a:prstGeom prst="rect">
            <a:avLst/>
          </a:prstGeom>
        </p:spPr>
        <p:txBody>
          <a:bodyPr spcFirstLastPara="1" wrap="square" lIns="105234" tIns="105234" rIns="105234" bIns="105234" anchor="t" anchorCtr="0">
            <a:noAutofit/>
          </a:bodyPr>
          <a:lstStyle/>
          <a:p>
            <a:r>
              <a:rPr lang="es" dirty="0"/>
              <a:t>Libraries Used</a:t>
            </a:r>
            <a:endParaRPr dirty="0"/>
          </a:p>
          <a:p>
            <a:endParaRPr dirty="0"/>
          </a:p>
        </p:txBody>
      </p:sp>
      <p:sp>
        <p:nvSpPr>
          <p:cNvPr id="2" name="Rounded Rectangle 1"/>
          <p:cNvSpPr/>
          <p:nvPr/>
        </p:nvSpPr>
        <p:spPr>
          <a:xfrm>
            <a:off x="368300" y="430708"/>
            <a:ext cx="2628900" cy="59309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694419" y="1141512"/>
            <a:ext cx="2912381" cy="3822700"/>
          </a:xfrm>
          <a:prstGeom prst="rect">
            <a:avLst/>
          </a:prstGeom>
        </p:spPr>
      </p:pic>
      <p:sp>
        <p:nvSpPr>
          <p:cNvPr id="63" name="Rectangle 62"/>
          <p:cNvSpPr/>
          <p:nvPr/>
        </p:nvSpPr>
        <p:spPr>
          <a:xfrm>
            <a:off x="3624701" y="669237"/>
            <a:ext cx="3682418" cy="307777"/>
          </a:xfrm>
          <a:prstGeom prst="rect">
            <a:avLst/>
          </a:prstGeom>
        </p:spPr>
        <p:txBody>
          <a:bodyPr wrap="none">
            <a:spAutoFit/>
          </a:bodyPr>
          <a:lstStyle/>
          <a:p>
            <a:r>
              <a:rPr lang="en-US" dirty="0">
                <a:solidFill>
                  <a:srgbClr val="00B0F0"/>
                </a:solidFill>
                <a:latin typeface="Arial Black" panose="020B0A04020102020204" pitchFamily="34" charset="0"/>
              </a:rPr>
              <a:t>Natural Language Processing (NLP)</a:t>
            </a:r>
          </a:p>
        </p:txBody>
      </p:sp>
      <p:sp>
        <p:nvSpPr>
          <p:cNvPr id="4" name="Rectangle 3"/>
          <p:cNvSpPr/>
          <p:nvPr/>
        </p:nvSpPr>
        <p:spPr>
          <a:xfrm>
            <a:off x="4048452" y="1141512"/>
            <a:ext cx="7955706" cy="954107"/>
          </a:xfrm>
          <a:prstGeom prst="rect">
            <a:avLst/>
          </a:prstGeom>
        </p:spPr>
        <p:txBody>
          <a:bodyPr wrap="square">
            <a:spAutoFit/>
          </a:bodyPr>
          <a:lstStyle/>
          <a:p>
            <a:pPr marL="342900" indent="-342900">
              <a:lnSpc>
                <a:spcPct val="200000"/>
              </a:lnSpc>
              <a:buFont typeface="Wingdings" panose="05000000000000000000" pitchFamily="2" charset="2"/>
              <a:buChar char="v"/>
            </a:pPr>
            <a:r>
              <a:rPr lang="en-US" b="1" dirty="0" err="1"/>
              <a:t>nltk</a:t>
            </a:r>
            <a:r>
              <a:rPr lang="en-US" b="1" dirty="0"/>
              <a:t>: </a:t>
            </a:r>
            <a:r>
              <a:rPr lang="en-US" dirty="0"/>
              <a:t>Used for essential NLP tasks like tokenization, </a:t>
            </a:r>
            <a:r>
              <a:rPr lang="en-US" dirty="0" err="1"/>
              <a:t>stopword</a:t>
            </a:r>
            <a:r>
              <a:rPr lang="en-US" dirty="0"/>
              <a:t> removal, and stemming.</a:t>
            </a:r>
          </a:p>
          <a:p>
            <a:pPr marL="342900" indent="-342900">
              <a:lnSpc>
                <a:spcPct val="200000"/>
              </a:lnSpc>
              <a:buFont typeface="Wingdings" panose="05000000000000000000" pitchFamily="2" charset="2"/>
              <a:buChar char="v"/>
            </a:pPr>
            <a:r>
              <a:rPr lang="en-US" b="1" dirty="0"/>
              <a:t>re: </a:t>
            </a:r>
            <a:r>
              <a:rPr lang="en-US" dirty="0"/>
              <a:t>Employed for cleaning raw text using regular expressions to remove unwanted patterns</a:t>
            </a:r>
          </a:p>
        </p:txBody>
      </p:sp>
      <p:sp>
        <p:nvSpPr>
          <p:cNvPr id="66" name="Rectangle 65"/>
          <p:cNvSpPr/>
          <p:nvPr/>
        </p:nvSpPr>
        <p:spPr>
          <a:xfrm>
            <a:off x="3624701" y="2218730"/>
            <a:ext cx="3634328" cy="307777"/>
          </a:xfrm>
          <a:prstGeom prst="rect">
            <a:avLst/>
          </a:prstGeom>
        </p:spPr>
        <p:txBody>
          <a:bodyPr wrap="none">
            <a:spAutoFit/>
          </a:bodyPr>
          <a:lstStyle/>
          <a:p>
            <a:r>
              <a:rPr lang="en-US" dirty="0">
                <a:solidFill>
                  <a:srgbClr val="00B0F0"/>
                </a:solidFill>
                <a:latin typeface="Arial Black" panose="020B0A04020102020204" pitchFamily="34" charset="0"/>
              </a:rPr>
              <a:t>Machine Learning &amp; Deep Learning</a:t>
            </a:r>
          </a:p>
        </p:txBody>
      </p:sp>
      <p:sp>
        <p:nvSpPr>
          <p:cNvPr id="69" name="Rectangle 68"/>
          <p:cNvSpPr/>
          <p:nvPr/>
        </p:nvSpPr>
        <p:spPr>
          <a:xfrm>
            <a:off x="4048452" y="2667408"/>
            <a:ext cx="7955706" cy="954107"/>
          </a:xfrm>
          <a:prstGeom prst="rect">
            <a:avLst/>
          </a:prstGeom>
        </p:spPr>
        <p:txBody>
          <a:bodyPr wrap="square">
            <a:spAutoFit/>
          </a:bodyPr>
          <a:lstStyle/>
          <a:p>
            <a:pPr marL="285750" indent="-285750">
              <a:lnSpc>
                <a:spcPct val="200000"/>
              </a:lnSpc>
              <a:buFont typeface="Wingdings" panose="05000000000000000000" pitchFamily="2" charset="2"/>
              <a:buChar char="v"/>
            </a:pPr>
            <a:r>
              <a:rPr lang="en-US" b="1" dirty="0"/>
              <a:t>Tensor/</a:t>
            </a:r>
            <a:r>
              <a:rPr lang="en-US" b="1" dirty="0" err="1"/>
              <a:t>Keras</a:t>
            </a:r>
            <a:r>
              <a:rPr lang="en-US" dirty="0"/>
              <a:t>: Utilized for building and training the neural network (specifically LSTM models)</a:t>
            </a:r>
          </a:p>
          <a:p>
            <a:pPr marL="285750" indent="-285750">
              <a:lnSpc>
                <a:spcPct val="200000"/>
              </a:lnSpc>
              <a:buFont typeface="Wingdings" panose="05000000000000000000" pitchFamily="2" charset="2"/>
              <a:buChar char="v"/>
            </a:pPr>
            <a:r>
              <a:rPr lang="en-US" b="1" dirty="0" err="1"/>
              <a:t>Gensim</a:t>
            </a:r>
            <a:r>
              <a:rPr lang="en-US" dirty="0"/>
              <a:t>: Used to load and work with pre-trained word </a:t>
            </a:r>
            <a:r>
              <a:rPr lang="en-US" dirty="0" err="1"/>
              <a:t>embeddings</a:t>
            </a:r>
            <a:r>
              <a:rPr lang="en-US" dirty="0"/>
              <a:t> like Word2Vec and </a:t>
            </a:r>
            <a:r>
              <a:rPr lang="en-US" dirty="0" err="1"/>
              <a:t>GloVe</a:t>
            </a:r>
            <a:r>
              <a:rPr lang="en-US" dirty="0"/>
              <a:t>. </a:t>
            </a:r>
          </a:p>
        </p:txBody>
      </p:sp>
      <p:sp>
        <p:nvSpPr>
          <p:cNvPr id="70" name="Rectangle 69"/>
          <p:cNvSpPr/>
          <p:nvPr/>
        </p:nvSpPr>
        <p:spPr>
          <a:xfrm>
            <a:off x="3648746" y="3704808"/>
            <a:ext cx="2747868" cy="307777"/>
          </a:xfrm>
          <a:prstGeom prst="rect">
            <a:avLst/>
          </a:prstGeom>
        </p:spPr>
        <p:txBody>
          <a:bodyPr wrap="none">
            <a:spAutoFit/>
          </a:bodyPr>
          <a:lstStyle/>
          <a:p>
            <a:r>
              <a:rPr lang="en-US" dirty="0" err="1">
                <a:solidFill>
                  <a:srgbClr val="00B0F0"/>
                </a:solidFill>
                <a:latin typeface="Arial Black" panose="020B0A04020102020204" pitchFamily="34" charset="0"/>
              </a:rPr>
              <a:t>Dataa</a:t>
            </a:r>
            <a:r>
              <a:rPr lang="en-US" dirty="0">
                <a:solidFill>
                  <a:srgbClr val="00B0F0"/>
                </a:solidFill>
                <a:latin typeface="Arial Black" panose="020B0A04020102020204" pitchFamily="34" charset="0"/>
              </a:rPr>
              <a:t> Handling &amp; Utilities</a:t>
            </a:r>
          </a:p>
        </p:txBody>
      </p:sp>
      <p:sp>
        <p:nvSpPr>
          <p:cNvPr id="71" name="Rectangle 70"/>
          <p:cNvSpPr/>
          <p:nvPr/>
        </p:nvSpPr>
        <p:spPr>
          <a:xfrm>
            <a:off x="4048452" y="4040442"/>
            <a:ext cx="7955706" cy="1384995"/>
          </a:xfrm>
          <a:prstGeom prst="rect">
            <a:avLst/>
          </a:prstGeom>
        </p:spPr>
        <p:txBody>
          <a:bodyPr wrap="square">
            <a:spAutoFit/>
          </a:bodyPr>
          <a:lstStyle/>
          <a:p>
            <a:pPr marL="285750" indent="-285750">
              <a:lnSpc>
                <a:spcPct val="200000"/>
              </a:lnSpc>
              <a:buFont typeface="Wingdings" panose="05000000000000000000" pitchFamily="2" charset="2"/>
              <a:buChar char="v"/>
            </a:pPr>
            <a:r>
              <a:rPr lang="en-US" b="1" dirty="0" err="1"/>
              <a:t>NumPy</a:t>
            </a:r>
            <a:r>
              <a:rPr lang="en-US" dirty="0"/>
              <a:t>: Used for numerical operations and efficient array processing.</a:t>
            </a:r>
          </a:p>
          <a:p>
            <a:pPr marL="285750" indent="-285750">
              <a:lnSpc>
                <a:spcPct val="200000"/>
              </a:lnSpc>
              <a:buFont typeface="Wingdings" panose="05000000000000000000" pitchFamily="2" charset="2"/>
              <a:buChar char="v"/>
            </a:pPr>
            <a:r>
              <a:rPr lang="en-US" b="1" dirty="0" err="1"/>
              <a:t>Scikit</a:t>
            </a:r>
            <a:r>
              <a:rPr lang="en-US" b="1" dirty="0"/>
              <a:t>-learn</a:t>
            </a:r>
            <a:r>
              <a:rPr lang="en-US" dirty="0"/>
              <a:t>: Supports data splitting and shuffling for proper training and evaluation.</a:t>
            </a:r>
          </a:p>
          <a:p>
            <a:pPr marL="285750" indent="-285750">
              <a:lnSpc>
                <a:spcPct val="200000"/>
              </a:lnSpc>
              <a:buFont typeface="Wingdings" panose="05000000000000000000" pitchFamily="2" charset="2"/>
              <a:buChar char="v"/>
            </a:pPr>
            <a:r>
              <a:rPr lang="en-US" b="1" dirty="0"/>
              <a:t>Pickle</a:t>
            </a:r>
            <a:r>
              <a:rPr lang="en-US" dirty="0"/>
              <a:t>: Helps in saving and reloading preprocessed datasets to reduce processing time.. </a:t>
            </a:r>
          </a:p>
        </p:txBody>
      </p:sp>
      <p:sp>
        <p:nvSpPr>
          <p:cNvPr id="72" name="Rectangle 71"/>
          <p:cNvSpPr/>
          <p:nvPr/>
        </p:nvSpPr>
        <p:spPr>
          <a:xfrm>
            <a:off x="3606800" y="5603463"/>
            <a:ext cx="1451038" cy="307777"/>
          </a:xfrm>
          <a:prstGeom prst="rect">
            <a:avLst/>
          </a:prstGeom>
        </p:spPr>
        <p:txBody>
          <a:bodyPr wrap="none">
            <a:spAutoFit/>
          </a:bodyPr>
          <a:lstStyle/>
          <a:p>
            <a:r>
              <a:rPr lang="en-US" dirty="0">
                <a:solidFill>
                  <a:srgbClr val="00B0F0"/>
                </a:solidFill>
                <a:latin typeface="Arial Black" panose="020B0A04020102020204" pitchFamily="34" charset="0"/>
              </a:rPr>
              <a:t>Visualization</a:t>
            </a:r>
          </a:p>
        </p:txBody>
      </p:sp>
      <p:sp>
        <p:nvSpPr>
          <p:cNvPr id="73" name="Rectangle 72"/>
          <p:cNvSpPr/>
          <p:nvPr/>
        </p:nvSpPr>
        <p:spPr>
          <a:xfrm>
            <a:off x="4200210" y="5893424"/>
            <a:ext cx="7955706" cy="456343"/>
          </a:xfrm>
          <a:prstGeom prst="rect">
            <a:avLst/>
          </a:prstGeom>
        </p:spPr>
        <p:txBody>
          <a:bodyPr wrap="square">
            <a:spAutoFit/>
          </a:bodyPr>
          <a:lstStyle/>
          <a:p>
            <a:pPr marL="285750" indent="-285750">
              <a:lnSpc>
                <a:spcPct val="200000"/>
              </a:lnSpc>
              <a:buFont typeface="Wingdings" panose="05000000000000000000" pitchFamily="2" charset="2"/>
              <a:buChar char="v"/>
            </a:pPr>
            <a:r>
              <a:rPr lang="en-US" b="1" dirty="0" err="1"/>
              <a:t>Matplotlib</a:t>
            </a:r>
            <a:r>
              <a:rPr lang="en-US" dirty="0"/>
              <a:t>: Used to visualize training performance through plots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3" name="Picture 2"/>
          <p:cNvPicPr>
            <a:picLocks noChangeAspect="1"/>
          </p:cNvPicPr>
          <p:nvPr/>
        </p:nvPicPr>
        <p:blipFill rotWithShape="1">
          <a:blip r:embed="rId3"/>
          <a:srcRect l="25777" r="1"/>
          <a:stretch/>
        </p:blipFill>
        <p:spPr>
          <a:xfrm>
            <a:off x="9441712" y="0"/>
            <a:ext cx="2750288" cy="1939184"/>
          </a:xfrm>
          <a:prstGeom prst="rect">
            <a:avLst/>
          </a:prstGeom>
        </p:spPr>
      </p:pic>
      <p:sp>
        <p:nvSpPr>
          <p:cNvPr id="727" name="Google Shape;727;p34"/>
          <p:cNvSpPr txBox="1">
            <a:spLocks noGrp="1"/>
          </p:cNvSpPr>
          <p:nvPr>
            <p:ph type="title"/>
          </p:nvPr>
        </p:nvSpPr>
        <p:spPr>
          <a:xfrm>
            <a:off x="2107085" y="236020"/>
            <a:ext cx="8165430" cy="893769"/>
          </a:xfrm>
          <a:prstGeom prst="rect">
            <a:avLst/>
          </a:prstGeom>
          <a:ln>
            <a:noFill/>
          </a:ln>
        </p:spPr>
        <p:txBody>
          <a:bodyPr spcFirstLastPara="1" wrap="square" lIns="105234" tIns="105234" rIns="105234" bIns="105234" anchor="t" anchorCtr="0">
            <a:noAutofit/>
          </a:bodyPr>
          <a:lstStyle/>
          <a:p>
            <a:r>
              <a:rPr lang="en-US" dirty="0"/>
              <a:t>Data, Cleaning, Visualization </a:t>
            </a:r>
            <a:endParaRPr dirty="0"/>
          </a:p>
        </p:txBody>
      </p:sp>
      <p:sp>
        <p:nvSpPr>
          <p:cNvPr id="4" name="TextBox 3"/>
          <p:cNvSpPr txBox="1"/>
          <p:nvPr/>
        </p:nvSpPr>
        <p:spPr>
          <a:xfrm>
            <a:off x="1169582" y="1493399"/>
            <a:ext cx="2636874" cy="1815882"/>
          </a:xfrm>
          <a:prstGeom prst="rect">
            <a:avLst/>
          </a:prstGeom>
          <a:noFill/>
        </p:spPr>
        <p:txBody>
          <a:bodyPr wrap="square" rtlCol="0">
            <a:spAutoFit/>
          </a:bodyPr>
          <a:lstStyle/>
          <a:p>
            <a:pPr>
              <a:lnSpc>
                <a:spcPct val="200000"/>
              </a:lnSpc>
            </a:pPr>
            <a:r>
              <a:rPr lang="en-US" dirty="0"/>
              <a:t>Removing the rows with same User Id, profile name, time and text also. Duplicate reviews are deleted </a:t>
            </a:r>
          </a:p>
        </p:txBody>
      </p:sp>
      <p:sp>
        <p:nvSpPr>
          <p:cNvPr id="5" name="TextBox 4"/>
          <p:cNvSpPr txBox="1"/>
          <p:nvPr/>
        </p:nvSpPr>
        <p:spPr>
          <a:xfrm>
            <a:off x="4328371" y="1677574"/>
            <a:ext cx="2892056" cy="523220"/>
          </a:xfrm>
          <a:prstGeom prst="rect">
            <a:avLst/>
          </a:prstGeom>
          <a:noFill/>
        </p:spPr>
        <p:txBody>
          <a:bodyPr wrap="square" rtlCol="0">
            <a:spAutoFit/>
          </a:bodyPr>
          <a:lstStyle/>
          <a:p>
            <a:r>
              <a:rPr lang="en-US" dirty="0">
                <a:latin typeface="Arial Black" panose="020B0A04020102020204" pitchFamily="34" charset="0"/>
              </a:rPr>
              <a:t>Helpfulness numerator  &lt; = de nominator</a:t>
            </a:r>
          </a:p>
        </p:txBody>
      </p:sp>
      <p:sp>
        <p:nvSpPr>
          <p:cNvPr id="6" name="TextBox 5"/>
          <p:cNvSpPr txBox="1"/>
          <p:nvPr/>
        </p:nvSpPr>
        <p:spPr>
          <a:xfrm>
            <a:off x="1041991" y="3795823"/>
            <a:ext cx="2892056" cy="523220"/>
          </a:xfrm>
          <a:prstGeom prst="rect">
            <a:avLst/>
          </a:prstGeom>
          <a:noFill/>
        </p:spPr>
        <p:txBody>
          <a:bodyPr wrap="square" rtlCol="0">
            <a:spAutoFit/>
          </a:bodyPr>
          <a:lstStyle/>
          <a:p>
            <a:r>
              <a:rPr lang="en-US" b="1" dirty="0"/>
              <a:t>Converting categorical product ID into numerical </a:t>
            </a:r>
          </a:p>
        </p:txBody>
      </p:sp>
      <p:sp>
        <p:nvSpPr>
          <p:cNvPr id="7" name="TextBox 6"/>
          <p:cNvSpPr txBox="1"/>
          <p:nvPr/>
        </p:nvSpPr>
        <p:spPr>
          <a:xfrm>
            <a:off x="4339003" y="2671894"/>
            <a:ext cx="2881424" cy="307777"/>
          </a:xfrm>
          <a:prstGeom prst="rect">
            <a:avLst/>
          </a:prstGeom>
          <a:noFill/>
        </p:spPr>
        <p:txBody>
          <a:bodyPr wrap="square" rtlCol="0">
            <a:spAutoFit/>
          </a:bodyPr>
          <a:lstStyle/>
          <a:p>
            <a:r>
              <a:rPr lang="en-US" dirty="0">
                <a:solidFill>
                  <a:srgbClr val="00B0F0"/>
                </a:solidFill>
                <a:latin typeface="Franklin Gothic Demi" panose="020B0703020102020204" pitchFamily="34" charset="0"/>
              </a:rPr>
              <a:t>Removing unnecessary Columns</a:t>
            </a:r>
          </a:p>
        </p:txBody>
      </p:sp>
      <p:sp>
        <p:nvSpPr>
          <p:cNvPr id="8" name="TextBox 7"/>
          <p:cNvSpPr txBox="1"/>
          <p:nvPr/>
        </p:nvSpPr>
        <p:spPr>
          <a:xfrm>
            <a:off x="4774018" y="2979671"/>
            <a:ext cx="3189768" cy="954107"/>
          </a:xfrm>
          <a:prstGeom prst="rect">
            <a:avLst/>
          </a:prstGeom>
          <a:noFill/>
        </p:spPr>
        <p:txBody>
          <a:bodyPr wrap="square" rtlCol="0">
            <a:spAutoFit/>
          </a:bodyPr>
          <a:lstStyle/>
          <a:p>
            <a:r>
              <a:rPr lang="en-US" dirty="0"/>
              <a:t>1.Id</a:t>
            </a:r>
          </a:p>
          <a:p>
            <a:r>
              <a:rPr lang="en-US" dirty="0"/>
              <a:t>2. Timestamp </a:t>
            </a:r>
            <a:br>
              <a:rPr lang="en-US" dirty="0"/>
            </a:br>
            <a:r>
              <a:rPr lang="en-US" dirty="0"/>
              <a:t>3. </a:t>
            </a:r>
            <a:r>
              <a:rPr lang="en-US" dirty="0" err="1"/>
              <a:t>ProfileName</a:t>
            </a:r>
            <a:endParaRPr lang="en-US" dirty="0"/>
          </a:p>
          <a:p>
            <a:r>
              <a:rPr lang="en-US" dirty="0"/>
              <a:t>4. </a:t>
            </a:r>
            <a:r>
              <a:rPr lang="en-US" dirty="0" err="1"/>
              <a:t>HelpfulnessDenomnitor</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15" name="Picture 14"/>
          <p:cNvPicPr>
            <a:picLocks noChangeAspect="1"/>
          </p:cNvPicPr>
          <p:nvPr/>
        </p:nvPicPr>
        <p:blipFill rotWithShape="1">
          <a:blip r:embed="rId3"/>
          <a:srcRect l="12281" r="15549"/>
          <a:stretch/>
        </p:blipFill>
        <p:spPr>
          <a:xfrm>
            <a:off x="7527851" y="1958577"/>
            <a:ext cx="4508878" cy="3561907"/>
          </a:xfrm>
          <a:prstGeom prst="rect">
            <a:avLst/>
          </a:prstGeom>
        </p:spPr>
      </p:pic>
      <p:sp>
        <p:nvSpPr>
          <p:cNvPr id="801" name="Google Shape;801;p35"/>
          <p:cNvSpPr txBox="1">
            <a:spLocks noGrp="1"/>
          </p:cNvSpPr>
          <p:nvPr>
            <p:ph type="title"/>
          </p:nvPr>
        </p:nvSpPr>
        <p:spPr>
          <a:xfrm>
            <a:off x="2013001" y="593308"/>
            <a:ext cx="8166650" cy="763617"/>
          </a:xfrm>
          <a:prstGeom prst="rect">
            <a:avLst/>
          </a:prstGeom>
        </p:spPr>
        <p:txBody>
          <a:bodyPr spcFirstLastPara="1" wrap="square" lIns="105234" tIns="105234" rIns="105234" bIns="105234" anchor="t" anchorCtr="0">
            <a:noAutofit/>
          </a:bodyPr>
          <a:lstStyle/>
          <a:p>
            <a:r>
              <a:rPr lang="es" dirty="0"/>
              <a:t>Text preprocessing</a:t>
            </a:r>
            <a:endParaRPr dirty="0"/>
          </a:p>
        </p:txBody>
      </p:sp>
      <p:sp>
        <p:nvSpPr>
          <p:cNvPr id="14" name="TextBox 13"/>
          <p:cNvSpPr txBox="1"/>
          <p:nvPr/>
        </p:nvSpPr>
        <p:spPr>
          <a:xfrm>
            <a:off x="1318437" y="1839433"/>
            <a:ext cx="6911163" cy="3970318"/>
          </a:xfrm>
          <a:prstGeom prst="rect">
            <a:avLst/>
          </a:prstGeom>
          <a:noFill/>
        </p:spPr>
        <p:txBody>
          <a:bodyPr wrap="square" rtlCol="0">
            <a:spAutoFit/>
          </a:bodyPr>
          <a:lstStyle/>
          <a:p>
            <a:pPr marL="285750" indent="-285750">
              <a:lnSpc>
                <a:spcPct val="300000"/>
              </a:lnSpc>
              <a:buFont typeface="Wingdings" panose="05000000000000000000" pitchFamily="2" charset="2"/>
              <a:buChar char="q"/>
            </a:pPr>
            <a:r>
              <a:rPr lang="en-US" dirty="0"/>
              <a:t>Removing Html tags</a:t>
            </a:r>
          </a:p>
          <a:p>
            <a:pPr marL="285750" indent="-285750">
              <a:lnSpc>
                <a:spcPct val="300000"/>
              </a:lnSpc>
              <a:buFont typeface="Wingdings" panose="05000000000000000000" pitchFamily="2" charset="2"/>
              <a:buChar char="q"/>
            </a:pPr>
            <a:r>
              <a:rPr lang="en-US" dirty="0"/>
              <a:t>Case normalization where all text was converted to lowercase</a:t>
            </a:r>
          </a:p>
          <a:p>
            <a:pPr marL="285750" indent="-285750">
              <a:lnSpc>
                <a:spcPct val="300000"/>
              </a:lnSpc>
              <a:buFont typeface="Wingdings" panose="05000000000000000000" pitchFamily="2" charset="2"/>
              <a:buChar char="q"/>
            </a:pPr>
            <a:r>
              <a:rPr lang="en-US" dirty="0"/>
              <a:t>Removal of URLS emails and special characters to reduce noise from the text</a:t>
            </a:r>
          </a:p>
          <a:p>
            <a:pPr marL="285750" indent="-285750">
              <a:lnSpc>
                <a:spcPct val="300000"/>
              </a:lnSpc>
              <a:buFont typeface="Wingdings" panose="05000000000000000000" pitchFamily="2" charset="2"/>
              <a:buChar char="q"/>
            </a:pPr>
            <a:r>
              <a:rPr lang="en-US" dirty="0"/>
              <a:t>Punctuation removal</a:t>
            </a:r>
          </a:p>
          <a:p>
            <a:pPr marL="285750" indent="-285750">
              <a:lnSpc>
                <a:spcPct val="300000"/>
              </a:lnSpc>
              <a:buFont typeface="Wingdings" panose="05000000000000000000" pitchFamily="2" charset="2"/>
              <a:buChar char="q"/>
            </a:pPr>
            <a:r>
              <a:rPr lang="en-US" dirty="0"/>
              <a:t>Tokenization- splitting sentences into individual words</a:t>
            </a:r>
          </a:p>
          <a:p>
            <a:pPr marL="285750" indent="-285750">
              <a:lnSpc>
                <a:spcPct val="300000"/>
              </a:lnSpc>
              <a:buFont typeface="Wingdings" panose="05000000000000000000" pitchFamily="2" charset="2"/>
              <a:buChar char="q"/>
            </a:pPr>
            <a:r>
              <a:rPr lang="en-US" dirty="0"/>
              <a:t>Stop ward removal – Removes common English stop words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3333" b="97500" l="104" r="99479"/>
                    </a14:imgEffect>
                  </a14:imgLayer>
                </a14:imgProps>
              </a:ext>
            </a:extLst>
          </a:blip>
          <a:stretch>
            <a:fillRect/>
          </a:stretch>
        </p:blipFill>
        <p:spPr>
          <a:xfrm>
            <a:off x="-230370" y="666771"/>
            <a:ext cx="4036826" cy="2270715"/>
          </a:xfrm>
          <a:prstGeom prst="rect">
            <a:avLst/>
          </a:prstGeom>
        </p:spPr>
      </p:pic>
      <p:sp>
        <p:nvSpPr>
          <p:cNvPr id="39" name="Google Shape;801;p35"/>
          <p:cNvSpPr txBox="1">
            <a:spLocks noGrp="1"/>
          </p:cNvSpPr>
          <p:nvPr>
            <p:ph type="title"/>
          </p:nvPr>
        </p:nvSpPr>
        <p:spPr>
          <a:xfrm>
            <a:off x="2502099" y="125474"/>
            <a:ext cx="8166650" cy="763617"/>
          </a:xfrm>
          <a:prstGeom prst="rect">
            <a:avLst/>
          </a:prstGeom>
        </p:spPr>
        <p:txBody>
          <a:bodyPr spcFirstLastPara="1" wrap="square" lIns="105234" tIns="105234" rIns="105234" bIns="105234" anchor="t" anchorCtr="0">
            <a:noAutofit/>
          </a:bodyPr>
          <a:lstStyle/>
          <a:p>
            <a:pPr algn="ctr"/>
            <a:r>
              <a:rPr lang="es" dirty="0"/>
              <a:t>Data Encoding</a:t>
            </a:r>
            <a:endParaRPr dirty="0"/>
          </a:p>
        </p:txBody>
      </p:sp>
      <p:sp>
        <p:nvSpPr>
          <p:cNvPr id="6" name="Rectangle 5"/>
          <p:cNvSpPr/>
          <p:nvPr/>
        </p:nvSpPr>
        <p:spPr>
          <a:xfrm>
            <a:off x="3678865" y="651131"/>
            <a:ext cx="7598675" cy="6017032"/>
          </a:xfrm>
          <a:prstGeom prst="rect">
            <a:avLst/>
          </a:prstGeom>
        </p:spPr>
        <p:txBody>
          <a:bodyPr wrap="square">
            <a:spAutoFit/>
          </a:bodyPr>
          <a:lstStyle/>
          <a:p>
            <a:pPr>
              <a:lnSpc>
                <a:spcPct val="250000"/>
              </a:lnSpc>
            </a:pPr>
            <a:r>
              <a:rPr lang="en-US" dirty="0"/>
              <a:t>1. Vocabulary Creation</a:t>
            </a:r>
          </a:p>
          <a:p>
            <a:pPr>
              <a:lnSpc>
                <a:spcPct val="250000"/>
              </a:lnSpc>
            </a:pPr>
            <a:r>
              <a:rPr lang="en-US"/>
              <a:t>   	Builds </a:t>
            </a:r>
            <a:r>
              <a:rPr lang="en-US" dirty="0"/>
              <a:t>a set of unique words from the training data.</a:t>
            </a:r>
          </a:p>
          <a:p>
            <a:pPr>
              <a:lnSpc>
                <a:spcPct val="250000"/>
              </a:lnSpc>
            </a:pPr>
            <a:r>
              <a:rPr lang="en-US" dirty="0"/>
              <a:t>   	Each word is assigned a unique integer ID.</a:t>
            </a:r>
          </a:p>
          <a:p>
            <a:pPr>
              <a:lnSpc>
                <a:spcPct val="250000"/>
              </a:lnSpc>
            </a:pPr>
            <a:r>
              <a:rPr lang="en-US" dirty="0"/>
              <a:t>2. Word-to-ID Mapping</a:t>
            </a:r>
          </a:p>
          <a:p>
            <a:pPr>
              <a:lnSpc>
                <a:spcPct val="250000"/>
              </a:lnSpc>
            </a:pPr>
            <a:r>
              <a:rPr lang="en-US" dirty="0"/>
              <a:t>   	word2id`: Maps words to numeric IDs.</a:t>
            </a:r>
          </a:p>
          <a:p>
            <a:pPr>
              <a:lnSpc>
                <a:spcPct val="250000"/>
              </a:lnSpc>
            </a:pPr>
            <a:r>
              <a:rPr lang="en-US" dirty="0"/>
              <a:t>   	id2word`: Maps IDs back to words for decoding.</a:t>
            </a:r>
          </a:p>
          <a:p>
            <a:pPr>
              <a:lnSpc>
                <a:spcPct val="250000"/>
              </a:lnSpc>
            </a:pPr>
            <a:r>
              <a:rPr lang="en-US" dirty="0"/>
              <a:t>3. Sentence Encoding</a:t>
            </a:r>
          </a:p>
          <a:p>
            <a:pPr>
              <a:lnSpc>
                <a:spcPct val="250000"/>
              </a:lnSpc>
            </a:pPr>
            <a:r>
              <a:rPr lang="en-US" dirty="0"/>
              <a:t>   	Converts each sentence (list of words) into a list of corresponding word IDs.</a:t>
            </a:r>
          </a:p>
          <a:p>
            <a:pPr>
              <a:lnSpc>
                <a:spcPct val="250000"/>
              </a:lnSpc>
            </a:pPr>
            <a:r>
              <a:rPr lang="en-US" dirty="0"/>
              <a:t>4. Sequence Padding</a:t>
            </a:r>
          </a:p>
          <a:p>
            <a:pPr>
              <a:lnSpc>
                <a:spcPct val="250000"/>
              </a:lnSpc>
            </a:pPr>
            <a:r>
              <a:rPr lang="en-US" dirty="0"/>
              <a:t>	Pads or truncates all sequences to a fixed length (e.g., 1 using `</a:t>
            </a:r>
            <a:r>
              <a:rPr lang="en-US" dirty="0" err="1"/>
              <a:t>pad_sequences</a:t>
            </a:r>
            <a:r>
              <a:rPr lang="en-US" dirty="0"/>
              <a:t>`.</a:t>
            </a:r>
          </a:p>
          <a:p>
            <a:pPr>
              <a:lnSpc>
                <a:spcPct val="250000"/>
              </a:lnSpc>
            </a:pPr>
            <a:r>
              <a:rPr lang="en-US" dirty="0"/>
              <a:t>  	Ensures uniform input size for the model.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37"/>
          <p:cNvSpPr txBox="1">
            <a:spLocks noGrp="1"/>
          </p:cNvSpPr>
          <p:nvPr>
            <p:ph type="title"/>
          </p:nvPr>
        </p:nvSpPr>
        <p:spPr>
          <a:xfrm>
            <a:off x="2067429" y="611337"/>
            <a:ext cx="8166650" cy="763617"/>
          </a:xfrm>
          <a:prstGeom prst="rect">
            <a:avLst/>
          </a:prstGeom>
        </p:spPr>
        <p:txBody>
          <a:bodyPr spcFirstLastPara="1" wrap="square" lIns="105234" tIns="105234" rIns="105234" bIns="105234" anchor="t" anchorCtr="0">
            <a:noAutofit/>
          </a:bodyPr>
          <a:lstStyle/>
          <a:p>
            <a:pPr algn="ctr"/>
            <a:r>
              <a:rPr lang="en-US" dirty="0"/>
              <a:t>Embedding </a:t>
            </a:r>
            <a:endParaRPr dirty="0"/>
          </a:p>
        </p:txBody>
      </p:sp>
      <p:grpSp>
        <p:nvGrpSpPr>
          <p:cNvPr id="870" name="Google Shape;870;p37"/>
          <p:cNvGrpSpPr/>
          <p:nvPr/>
        </p:nvGrpSpPr>
        <p:grpSpPr>
          <a:xfrm rot="804199">
            <a:off x="10921362" y="5108913"/>
            <a:ext cx="1422835" cy="1606049"/>
            <a:chOff x="6230977" y="5617975"/>
            <a:chExt cx="2938807" cy="3317226"/>
          </a:xfrm>
        </p:grpSpPr>
        <p:sp>
          <p:nvSpPr>
            <p:cNvPr id="871" name="Google Shape;871;p37"/>
            <p:cNvSpPr/>
            <p:nvPr/>
          </p:nvSpPr>
          <p:spPr>
            <a:xfrm>
              <a:off x="6452264" y="6281889"/>
              <a:ext cx="412811" cy="368584"/>
            </a:xfrm>
            <a:custGeom>
              <a:avLst/>
              <a:gdLst/>
              <a:ahLst/>
              <a:cxnLst/>
              <a:rect l="l" t="t" r="r" b="b"/>
              <a:pathLst>
                <a:path w="31773" h="28369" extrusionOk="0">
                  <a:moveTo>
                    <a:pt x="2563" y="28369"/>
                  </a:moveTo>
                  <a:cubicBezTo>
                    <a:pt x="2085" y="28369"/>
                    <a:pt x="1593" y="28227"/>
                    <a:pt x="1153" y="27943"/>
                  </a:cubicBezTo>
                  <a:cubicBezTo>
                    <a:pt x="-25" y="27166"/>
                    <a:pt x="-361" y="25575"/>
                    <a:pt x="428" y="24384"/>
                  </a:cubicBezTo>
                  <a:cubicBezTo>
                    <a:pt x="7286" y="13981"/>
                    <a:pt x="16862" y="5634"/>
                    <a:pt x="28106" y="251"/>
                  </a:cubicBezTo>
                  <a:cubicBezTo>
                    <a:pt x="29374" y="-357"/>
                    <a:pt x="30914" y="174"/>
                    <a:pt x="31522" y="1455"/>
                  </a:cubicBezTo>
                  <a:cubicBezTo>
                    <a:pt x="32130" y="2736"/>
                    <a:pt x="31600" y="4263"/>
                    <a:pt x="30319" y="4871"/>
                  </a:cubicBezTo>
                  <a:cubicBezTo>
                    <a:pt x="19915" y="9853"/>
                    <a:pt x="11065" y="17578"/>
                    <a:pt x="4711" y="27205"/>
                  </a:cubicBezTo>
                  <a:cubicBezTo>
                    <a:pt x="4220" y="27955"/>
                    <a:pt x="3404" y="28356"/>
                    <a:pt x="2563" y="28356"/>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72" name="Google Shape;872;p37"/>
            <p:cNvSpPr/>
            <p:nvPr/>
          </p:nvSpPr>
          <p:spPr>
            <a:xfrm>
              <a:off x="6973734" y="6108071"/>
              <a:ext cx="253406" cy="109683"/>
            </a:xfrm>
            <a:custGeom>
              <a:avLst/>
              <a:gdLst/>
              <a:ahLst/>
              <a:cxnLst/>
              <a:rect l="l" t="t" r="r" b="b"/>
              <a:pathLst>
                <a:path w="19504" h="8442" extrusionOk="0">
                  <a:moveTo>
                    <a:pt x="1938" y="8442"/>
                  </a:moveTo>
                  <a:cubicBezTo>
                    <a:pt x="1200" y="8442"/>
                    <a:pt x="489" y="8015"/>
                    <a:pt x="165" y="7290"/>
                  </a:cubicBezTo>
                  <a:cubicBezTo>
                    <a:pt x="-262" y="6320"/>
                    <a:pt x="165" y="5169"/>
                    <a:pt x="1149" y="4742"/>
                  </a:cubicBezTo>
                  <a:cubicBezTo>
                    <a:pt x="6286" y="2451"/>
                    <a:pt x="11720" y="872"/>
                    <a:pt x="17284" y="18"/>
                  </a:cubicBezTo>
                  <a:cubicBezTo>
                    <a:pt x="18332" y="-124"/>
                    <a:pt x="19329" y="588"/>
                    <a:pt x="19484" y="1636"/>
                  </a:cubicBezTo>
                  <a:cubicBezTo>
                    <a:pt x="19639" y="2697"/>
                    <a:pt x="18915" y="3680"/>
                    <a:pt x="17866" y="3835"/>
                  </a:cubicBezTo>
                  <a:cubicBezTo>
                    <a:pt x="12639" y="4625"/>
                    <a:pt x="7541" y="6126"/>
                    <a:pt x="2714" y="8261"/>
                  </a:cubicBezTo>
                  <a:cubicBezTo>
                    <a:pt x="2455" y="8378"/>
                    <a:pt x="2197" y="8429"/>
                    <a:pt x="1925" y="8429"/>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grpSp>
          <p:nvGrpSpPr>
            <p:cNvPr id="873" name="Google Shape;873;p37"/>
            <p:cNvGrpSpPr/>
            <p:nvPr/>
          </p:nvGrpSpPr>
          <p:grpSpPr>
            <a:xfrm>
              <a:off x="6230977" y="6018289"/>
              <a:ext cx="2031356" cy="2916912"/>
              <a:chOff x="5055303" y="6242611"/>
              <a:chExt cx="156376" cy="224535"/>
            </a:xfrm>
          </p:grpSpPr>
          <p:sp>
            <p:nvSpPr>
              <p:cNvPr id="874" name="Google Shape;874;p37"/>
              <p:cNvSpPr/>
              <p:nvPr/>
            </p:nvSpPr>
            <p:spPr>
              <a:xfrm>
                <a:off x="5055303" y="6242611"/>
                <a:ext cx="156376" cy="211341"/>
              </a:xfrm>
              <a:custGeom>
                <a:avLst/>
                <a:gdLst/>
                <a:ahLst/>
                <a:cxnLst/>
                <a:rect l="l" t="t" r="r" b="b"/>
                <a:pathLst>
                  <a:path w="156376" h="211341" extrusionOk="0">
                    <a:moveTo>
                      <a:pt x="156364" y="77424"/>
                    </a:moveTo>
                    <a:cubicBezTo>
                      <a:pt x="156674" y="109256"/>
                      <a:pt x="137912" y="136817"/>
                      <a:pt x="110739" y="149278"/>
                    </a:cubicBezTo>
                    <a:cubicBezTo>
                      <a:pt x="105006" y="151917"/>
                      <a:pt x="101306" y="157585"/>
                      <a:pt x="101370" y="163886"/>
                    </a:cubicBezTo>
                    <a:lnTo>
                      <a:pt x="101616" y="188769"/>
                    </a:lnTo>
                    <a:cubicBezTo>
                      <a:pt x="101745" y="202188"/>
                      <a:pt x="89867" y="213057"/>
                      <a:pt x="76047" y="211116"/>
                    </a:cubicBezTo>
                    <a:cubicBezTo>
                      <a:pt x="65036" y="209564"/>
                      <a:pt x="57000" y="199846"/>
                      <a:pt x="56897" y="188717"/>
                    </a:cubicBezTo>
                    <a:lnTo>
                      <a:pt x="56690" y="167238"/>
                    </a:lnTo>
                    <a:cubicBezTo>
                      <a:pt x="56612" y="159461"/>
                      <a:pt x="52174" y="152332"/>
                      <a:pt x="45122" y="149045"/>
                    </a:cubicBezTo>
                    <a:cubicBezTo>
                      <a:pt x="18375" y="136545"/>
                      <a:pt x="-167" y="109359"/>
                      <a:pt x="1" y="77760"/>
                    </a:cubicBezTo>
                    <a:cubicBezTo>
                      <a:pt x="208" y="36005"/>
                      <a:pt x="33799" y="1430"/>
                      <a:pt x="75530" y="45"/>
                    </a:cubicBezTo>
                    <a:cubicBezTo>
                      <a:pt x="90514" y="-459"/>
                      <a:pt x="104618" y="3267"/>
                      <a:pt x="116704" y="10138"/>
                    </a:cubicBezTo>
                    <a:cubicBezTo>
                      <a:pt x="138313" y="22379"/>
                      <a:pt x="153530" y="44609"/>
                      <a:pt x="156014" y="70631"/>
                    </a:cubicBezTo>
                    <a:cubicBezTo>
                      <a:pt x="156234" y="72869"/>
                      <a:pt x="156364" y="75134"/>
                      <a:pt x="156376" y="77437"/>
                    </a:cubicBezTo>
                    <a:close/>
                  </a:path>
                </a:pathLst>
              </a:custGeom>
              <a:solidFill>
                <a:schemeClr val="accent5"/>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75" name="Google Shape;875;p37"/>
              <p:cNvSpPr/>
              <p:nvPr/>
            </p:nvSpPr>
            <p:spPr>
              <a:xfrm>
                <a:off x="5090784" y="6253162"/>
                <a:ext cx="120885" cy="200789"/>
              </a:xfrm>
              <a:custGeom>
                <a:avLst/>
                <a:gdLst/>
                <a:ahLst/>
                <a:cxnLst/>
                <a:rect l="l" t="t" r="r" b="b"/>
                <a:pathLst>
                  <a:path w="120885" h="200789" extrusionOk="0">
                    <a:moveTo>
                      <a:pt x="81972" y="0"/>
                    </a:moveTo>
                    <a:cubicBezTo>
                      <a:pt x="92829" y="23227"/>
                      <a:pt x="93618" y="48834"/>
                      <a:pt x="82801" y="72902"/>
                    </a:cubicBezTo>
                    <a:cubicBezTo>
                      <a:pt x="74791" y="90707"/>
                      <a:pt x="61528" y="106636"/>
                      <a:pt x="45082" y="117195"/>
                    </a:cubicBezTo>
                    <a:cubicBezTo>
                      <a:pt x="31469" y="125929"/>
                      <a:pt x="15890" y="130755"/>
                      <a:pt x="0" y="133123"/>
                    </a:cubicBezTo>
                    <a:cubicBezTo>
                      <a:pt x="3067" y="135129"/>
                      <a:pt x="6289" y="136927"/>
                      <a:pt x="9640" y="138493"/>
                    </a:cubicBezTo>
                    <a:cubicBezTo>
                      <a:pt x="16679" y="141780"/>
                      <a:pt x="21143" y="148909"/>
                      <a:pt x="21208" y="156686"/>
                    </a:cubicBezTo>
                    <a:lnTo>
                      <a:pt x="21415" y="178166"/>
                    </a:lnTo>
                    <a:cubicBezTo>
                      <a:pt x="21519" y="189281"/>
                      <a:pt x="29554" y="199012"/>
                      <a:pt x="40566" y="200564"/>
                    </a:cubicBezTo>
                    <a:cubicBezTo>
                      <a:pt x="54372" y="202505"/>
                      <a:pt x="66251" y="191636"/>
                      <a:pt x="66121" y="178217"/>
                    </a:cubicBezTo>
                    <a:lnTo>
                      <a:pt x="65876" y="153335"/>
                    </a:lnTo>
                    <a:cubicBezTo>
                      <a:pt x="65811" y="147033"/>
                      <a:pt x="69525" y="141353"/>
                      <a:pt x="75257" y="138726"/>
                    </a:cubicBezTo>
                    <a:cubicBezTo>
                      <a:pt x="102430" y="126265"/>
                      <a:pt x="121193" y="98704"/>
                      <a:pt x="120882" y="66872"/>
                    </a:cubicBezTo>
                    <a:cubicBezTo>
                      <a:pt x="120610" y="38276"/>
                      <a:pt x="105005" y="13406"/>
                      <a:pt x="81960" y="0"/>
                    </a:cubicBezTo>
                    <a:close/>
                  </a:path>
                </a:pathLst>
              </a:custGeom>
              <a:solidFill>
                <a:schemeClr val="accen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76" name="Google Shape;876;p37"/>
              <p:cNvSpPr/>
              <p:nvPr/>
            </p:nvSpPr>
            <p:spPr>
              <a:xfrm>
                <a:off x="5106415" y="6432324"/>
                <a:ext cx="57220" cy="34822"/>
              </a:xfrm>
              <a:custGeom>
                <a:avLst/>
                <a:gdLst/>
                <a:ahLst/>
                <a:cxnLst/>
                <a:rect l="l" t="t" r="r" b="b"/>
                <a:pathLst>
                  <a:path w="57220" h="34822" extrusionOk="0">
                    <a:moveTo>
                      <a:pt x="0" y="557"/>
                    </a:moveTo>
                    <a:lnTo>
                      <a:pt x="65" y="6703"/>
                    </a:lnTo>
                    <a:cubicBezTo>
                      <a:pt x="220" y="22321"/>
                      <a:pt x="13121" y="34976"/>
                      <a:pt x="28739" y="34821"/>
                    </a:cubicBezTo>
                    <a:lnTo>
                      <a:pt x="29101" y="34821"/>
                    </a:lnTo>
                    <a:cubicBezTo>
                      <a:pt x="44719" y="34665"/>
                      <a:pt x="57374" y="21765"/>
                      <a:pt x="57219" y="6146"/>
                    </a:cubicBezTo>
                    <a:lnTo>
                      <a:pt x="57154" y="0"/>
                    </a:lnTo>
                    <a:lnTo>
                      <a:pt x="0" y="557"/>
                    </a:ln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77" name="Google Shape;877;p37"/>
              <p:cNvSpPr/>
              <p:nvPr/>
            </p:nvSpPr>
            <p:spPr>
              <a:xfrm>
                <a:off x="5076014" y="6303392"/>
                <a:ext cx="4692" cy="18401"/>
              </a:xfrm>
              <a:custGeom>
                <a:avLst/>
                <a:gdLst/>
                <a:ahLst/>
                <a:cxnLst/>
                <a:rect l="l" t="t" r="r" b="b"/>
                <a:pathLst>
                  <a:path w="4692" h="18401" extrusionOk="0">
                    <a:moveTo>
                      <a:pt x="1624" y="18402"/>
                    </a:moveTo>
                    <a:cubicBezTo>
                      <a:pt x="783" y="18402"/>
                      <a:pt x="84" y="17742"/>
                      <a:pt x="45" y="16888"/>
                    </a:cubicBezTo>
                    <a:cubicBezTo>
                      <a:pt x="-162" y="11700"/>
                      <a:pt x="343" y="6420"/>
                      <a:pt x="1572" y="1218"/>
                    </a:cubicBezTo>
                    <a:cubicBezTo>
                      <a:pt x="1766" y="364"/>
                      <a:pt x="2620" y="-153"/>
                      <a:pt x="3474" y="41"/>
                    </a:cubicBezTo>
                    <a:cubicBezTo>
                      <a:pt x="4328" y="235"/>
                      <a:pt x="4846" y="1089"/>
                      <a:pt x="4652" y="1943"/>
                    </a:cubicBezTo>
                    <a:cubicBezTo>
                      <a:pt x="3500" y="6873"/>
                      <a:pt x="3008" y="11854"/>
                      <a:pt x="3215" y="16759"/>
                    </a:cubicBezTo>
                    <a:cubicBezTo>
                      <a:pt x="3254" y="17625"/>
                      <a:pt x="2568" y="18363"/>
                      <a:pt x="1701" y="18402"/>
                    </a:cubicBezTo>
                    <a:cubicBezTo>
                      <a:pt x="1676" y="18402"/>
                      <a:pt x="1663" y="18402"/>
                      <a:pt x="1637" y="18402"/>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78" name="Google Shape;878;p37"/>
              <p:cNvSpPr/>
              <p:nvPr/>
            </p:nvSpPr>
            <p:spPr>
              <a:xfrm>
                <a:off x="5086631" y="6262960"/>
                <a:ext cx="28814" cy="25450"/>
              </a:xfrm>
              <a:custGeom>
                <a:avLst/>
                <a:gdLst/>
                <a:ahLst/>
                <a:cxnLst/>
                <a:rect l="l" t="t" r="r" b="b"/>
                <a:pathLst>
                  <a:path w="28814" h="25450" extrusionOk="0">
                    <a:moveTo>
                      <a:pt x="1578" y="25451"/>
                    </a:moveTo>
                    <a:cubicBezTo>
                      <a:pt x="1281" y="25451"/>
                      <a:pt x="983" y="25373"/>
                      <a:pt x="711" y="25192"/>
                    </a:cubicBezTo>
                    <a:cubicBezTo>
                      <a:pt x="-13" y="24713"/>
                      <a:pt x="-220" y="23730"/>
                      <a:pt x="258" y="23005"/>
                    </a:cubicBezTo>
                    <a:cubicBezTo>
                      <a:pt x="6935" y="12795"/>
                      <a:pt x="16032" y="4890"/>
                      <a:pt x="26577" y="141"/>
                    </a:cubicBezTo>
                    <a:cubicBezTo>
                      <a:pt x="27380" y="-221"/>
                      <a:pt x="28311" y="141"/>
                      <a:pt x="28674" y="930"/>
                    </a:cubicBezTo>
                    <a:cubicBezTo>
                      <a:pt x="29036" y="1732"/>
                      <a:pt x="28674" y="2664"/>
                      <a:pt x="27884" y="3026"/>
                    </a:cubicBezTo>
                    <a:cubicBezTo>
                      <a:pt x="17882" y="7529"/>
                      <a:pt x="9251" y="15047"/>
                      <a:pt x="2911" y="24739"/>
                    </a:cubicBezTo>
                    <a:cubicBezTo>
                      <a:pt x="2613" y="25205"/>
                      <a:pt x="2109" y="25451"/>
                      <a:pt x="1591" y="25451"/>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79" name="Google Shape;879;p37"/>
              <p:cNvSpPr/>
              <p:nvPr/>
            </p:nvSpPr>
            <p:spPr>
              <a:xfrm>
                <a:off x="5164270" y="6357771"/>
                <a:ext cx="22620" cy="20207"/>
              </a:xfrm>
              <a:custGeom>
                <a:avLst/>
                <a:gdLst/>
                <a:ahLst/>
                <a:cxnLst/>
                <a:rect l="l" t="t" r="r" b="b"/>
                <a:pathLst>
                  <a:path w="22620" h="20207" extrusionOk="0">
                    <a:moveTo>
                      <a:pt x="1577" y="20207"/>
                    </a:moveTo>
                    <a:cubicBezTo>
                      <a:pt x="1033" y="20207"/>
                      <a:pt x="490" y="19923"/>
                      <a:pt x="205" y="19406"/>
                    </a:cubicBezTo>
                    <a:cubicBezTo>
                      <a:pt x="-222" y="18642"/>
                      <a:pt x="37" y="17685"/>
                      <a:pt x="801" y="17245"/>
                    </a:cubicBezTo>
                    <a:cubicBezTo>
                      <a:pt x="7982" y="13156"/>
                      <a:pt x="14555" y="7411"/>
                      <a:pt x="19796" y="617"/>
                    </a:cubicBezTo>
                    <a:cubicBezTo>
                      <a:pt x="20326" y="-69"/>
                      <a:pt x="21323" y="-211"/>
                      <a:pt x="22008" y="332"/>
                    </a:cubicBezTo>
                    <a:cubicBezTo>
                      <a:pt x="22694" y="863"/>
                      <a:pt x="22824" y="1860"/>
                      <a:pt x="22293" y="2545"/>
                    </a:cubicBezTo>
                    <a:cubicBezTo>
                      <a:pt x="16807" y="9675"/>
                      <a:pt x="9910" y="15705"/>
                      <a:pt x="2353" y="19988"/>
                    </a:cubicBezTo>
                    <a:cubicBezTo>
                      <a:pt x="2107" y="20130"/>
                      <a:pt x="1836" y="20195"/>
                      <a:pt x="1577" y="20195"/>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80" name="Google Shape;880;p37"/>
              <p:cNvSpPr/>
              <p:nvPr/>
            </p:nvSpPr>
            <p:spPr>
              <a:xfrm>
                <a:off x="5193579" y="6326894"/>
                <a:ext cx="6482" cy="16250"/>
              </a:xfrm>
              <a:custGeom>
                <a:avLst/>
                <a:gdLst/>
                <a:ahLst/>
                <a:cxnLst/>
                <a:rect l="l" t="t" r="r" b="b"/>
                <a:pathLst>
                  <a:path w="6482" h="16250" extrusionOk="0">
                    <a:moveTo>
                      <a:pt x="1577" y="16251"/>
                    </a:moveTo>
                    <a:cubicBezTo>
                      <a:pt x="1396" y="16251"/>
                      <a:pt x="1214" y="16225"/>
                      <a:pt x="1033" y="16147"/>
                    </a:cubicBezTo>
                    <a:cubicBezTo>
                      <a:pt x="218" y="15850"/>
                      <a:pt x="-209" y="14944"/>
                      <a:pt x="102" y="14116"/>
                    </a:cubicBezTo>
                    <a:cubicBezTo>
                      <a:pt x="1628" y="9950"/>
                      <a:pt x="2728" y="5667"/>
                      <a:pt x="3337" y="1358"/>
                    </a:cubicBezTo>
                    <a:cubicBezTo>
                      <a:pt x="3453" y="491"/>
                      <a:pt x="4255" y="-92"/>
                      <a:pt x="5122" y="12"/>
                    </a:cubicBezTo>
                    <a:cubicBezTo>
                      <a:pt x="5989" y="141"/>
                      <a:pt x="6584" y="931"/>
                      <a:pt x="6468" y="1797"/>
                    </a:cubicBezTo>
                    <a:cubicBezTo>
                      <a:pt x="5821" y="6326"/>
                      <a:pt x="4682" y="10829"/>
                      <a:pt x="3065" y="15203"/>
                    </a:cubicBezTo>
                    <a:cubicBezTo>
                      <a:pt x="2832" y="15837"/>
                      <a:pt x="2224" y="16238"/>
                      <a:pt x="1577" y="16238"/>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81" name="Google Shape;881;p37"/>
              <p:cNvSpPr/>
              <p:nvPr/>
            </p:nvSpPr>
            <p:spPr>
              <a:xfrm>
                <a:off x="5123651" y="6314781"/>
                <a:ext cx="20198" cy="110167"/>
              </a:xfrm>
              <a:custGeom>
                <a:avLst/>
                <a:gdLst/>
                <a:ahLst/>
                <a:cxnLst/>
                <a:rect l="l" t="t" r="r" b="b"/>
                <a:pathLst>
                  <a:path w="20198" h="110167" extrusionOk="0">
                    <a:moveTo>
                      <a:pt x="763" y="110168"/>
                    </a:moveTo>
                    <a:cubicBezTo>
                      <a:pt x="349" y="110168"/>
                      <a:pt x="0" y="109831"/>
                      <a:pt x="0" y="109405"/>
                    </a:cubicBezTo>
                    <a:lnTo>
                      <a:pt x="0" y="763"/>
                    </a:lnTo>
                    <a:cubicBezTo>
                      <a:pt x="0" y="414"/>
                      <a:pt x="233" y="116"/>
                      <a:pt x="569" y="26"/>
                    </a:cubicBezTo>
                    <a:cubicBezTo>
                      <a:pt x="906" y="-65"/>
                      <a:pt x="1255" y="90"/>
                      <a:pt x="1423" y="388"/>
                    </a:cubicBezTo>
                    <a:lnTo>
                      <a:pt x="10287" y="16394"/>
                    </a:lnTo>
                    <a:lnTo>
                      <a:pt x="18762" y="401"/>
                    </a:lnTo>
                    <a:cubicBezTo>
                      <a:pt x="18931" y="90"/>
                      <a:pt x="19280" y="-65"/>
                      <a:pt x="19616" y="26"/>
                    </a:cubicBezTo>
                    <a:cubicBezTo>
                      <a:pt x="19953" y="116"/>
                      <a:pt x="20199" y="414"/>
                      <a:pt x="20199" y="763"/>
                    </a:cubicBezTo>
                    <a:lnTo>
                      <a:pt x="20199" y="108007"/>
                    </a:lnTo>
                    <a:cubicBezTo>
                      <a:pt x="20199" y="108421"/>
                      <a:pt x="19862" y="108770"/>
                      <a:pt x="19435" y="108770"/>
                    </a:cubicBezTo>
                    <a:cubicBezTo>
                      <a:pt x="19008" y="108770"/>
                      <a:pt x="18672" y="108434"/>
                      <a:pt x="18672" y="108007"/>
                    </a:cubicBezTo>
                    <a:lnTo>
                      <a:pt x="18672" y="3817"/>
                    </a:lnTo>
                    <a:lnTo>
                      <a:pt x="10973" y="18348"/>
                    </a:lnTo>
                    <a:cubicBezTo>
                      <a:pt x="10843" y="18594"/>
                      <a:pt x="10585" y="18750"/>
                      <a:pt x="10313" y="18750"/>
                    </a:cubicBezTo>
                    <a:cubicBezTo>
                      <a:pt x="9976" y="18762"/>
                      <a:pt x="9769" y="18607"/>
                      <a:pt x="9640" y="18361"/>
                    </a:cubicBezTo>
                    <a:lnTo>
                      <a:pt x="1514" y="3700"/>
                    </a:lnTo>
                    <a:lnTo>
                      <a:pt x="1514" y="109405"/>
                    </a:lnTo>
                    <a:cubicBezTo>
                      <a:pt x="1514" y="109818"/>
                      <a:pt x="1177" y="110168"/>
                      <a:pt x="750" y="110168"/>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82" name="Google Shape;882;p37"/>
              <p:cNvSpPr/>
              <p:nvPr/>
            </p:nvSpPr>
            <p:spPr>
              <a:xfrm>
                <a:off x="5111644" y="6430553"/>
                <a:ext cx="46250" cy="26176"/>
              </a:xfrm>
              <a:custGeom>
                <a:avLst/>
                <a:gdLst/>
                <a:ahLst/>
                <a:cxnLst/>
                <a:rect l="l" t="t" r="r" b="b"/>
                <a:pathLst>
                  <a:path w="46250" h="26176" extrusionOk="0">
                    <a:moveTo>
                      <a:pt x="840" y="26176"/>
                    </a:moveTo>
                    <a:cubicBezTo>
                      <a:pt x="543" y="26176"/>
                      <a:pt x="245" y="26021"/>
                      <a:pt x="103" y="25736"/>
                    </a:cubicBezTo>
                    <a:cubicBezTo>
                      <a:pt x="-117" y="25322"/>
                      <a:pt x="25" y="24817"/>
                      <a:pt x="439" y="24585"/>
                    </a:cubicBezTo>
                    <a:lnTo>
                      <a:pt x="44990" y="103"/>
                    </a:lnTo>
                    <a:cubicBezTo>
                      <a:pt x="45404" y="-117"/>
                      <a:pt x="45909" y="25"/>
                      <a:pt x="46142" y="439"/>
                    </a:cubicBezTo>
                    <a:cubicBezTo>
                      <a:pt x="46375" y="853"/>
                      <a:pt x="46220" y="1358"/>
                      <a:pt x="45806" y="1591"/>
                    </a:cubicBezTo>
                    <a:lnTo>
                      <a:pt x="1254" y="26073"/>
                    </a:lnTo>
                    <a:cubicBezTo>
                      <a:pt x="1125" y="26137"/>
                      <a:pt x="983" y="26176"/>
                      <a:pt x="853" y="26176"/>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83" name="Google Shape;883;p37"/>
              <p:cNvSpPr/>
              <p:nvPr/>
            </p:nvSpPr>
            <p:spPr>
              <a:xfrm>
                <a:off x="5125832" y="6446268"/>
                <a:ext cx="35594" cy="20605"/>
              </a:xfrm>
              <a:custGeom>
                <a:avLst/>
                <a:gdLst/>
                <a:ahLst/>
                <a:cxnLst/>
                <a:rect l="l" t="t" r="r" b="b"/>
                <a:pathLst>
                  <a:path w="35594" h="20605" extrusionOk="0">
                    <a:moveTo>
                      <a:pt x="847" y="20605"/>
                    </a:moveTo>
                    <a:cubicBezTo>
                      <a:pt x="549" y="20605"/>
                      <a:pt x="264" y="20450"/>
                      <a:pt x="109" y="20166"/>
                    </a:cubicBezTo>
                    <a:cubicBezTo>
                      <a:pt x="-124" y="19751"/>
                      <a:pt x="31" y="19247"/>
                      <a:pt x="432" y="19014"/>
                    </a:cubicBezTo>
                    <a:lnTo>
                      <a:pt x="34334" y="109"/>
                    </a:lnTo>
                    <a:cubicBezTo>
                      <a:pt x="34748" y="-124"/>
                      <a:pt x="35253" y="31"/>
                      <a:pt x="35486" y="433"/>
                    </a:cubicBezTo>
                    <a:cubicBezTo>
                      <a:pt x="35719" y="846"/>
                      <a:pt x="35564" y="1351"/>
                      <a:pt x="35163" y="1584"/>
                    </a:cubicBezTo>
                    <a:lnTo>
                      <a:pt x="1261" y="20489"/>
                    </a:lnTo>
                    <a:cubicBezTo>
                      <a:pt x="1131" y="20567"/>
                      <a:pt x="989" y="20593"/>
                      <a:pt x="847" y="20593"/>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84" name="Google Shape;884;p37"/>
              <p:cNvSpPr/>
              <p:nvPr/>
            </p:nvSpPr>
            <p:spPr>
              <a:xfrm>
                <a:off x="5099052" y="6424198"/>
                <a:ext cx="74170" cy="18323"/>
              </a:xfrm>
              <a:custGeom>
                <a:avLst/>
                <a:gdLst/>
                <a:ahLst/>
                <a:cxnLst/>
                <a:rect l="l" t="t" r="r" b="b"/>
                <a:pathLst>
                  <a:path w="74170" h="18323" extrusionOk="0">
                    <a:moveTo>
                      <a:pt x="65372" y="17780"/>
                    </a:moveTo>
                    <a:lnTo>
                      <a:pt x="8981" y="18323"/>
                    </a:lnTo>
                    <a:cubicBezTo>
                      <a:pt x="4089" y="18375"/>
                      <a:pt x="52" y="14402"/>
                      <a:pt x="1" y="9524"/>
                    </a:cubicBezTo>
                    <a:lnTo>
                      <a:pt x="1" y="9524"/>
                    </a:lnTo>
                    <a:cubicBezTo>
                      <a:pt x="-51" y="4633"/>
                      <a:pt x="3921" y="596"/>
                      <a:pt x="8799" y="544"/>
                    </a:cubicBezTo>
                    <a:lnTo>
                      <a:pt x="65190" y="1"/>
                    </a:lnTo>
                    <a:cubicBezTo>
                      <a:pt x="70081" y="-51"/>
                      <a:pt x="74119" y="3921"/>
                      <a:pt x="74170" y="8799"/>
                    </a:cubicBezTo>
                    <a:lnTo>
                      <a:pt x="74170" y="8799"/>
                    </a:lnTo>
                    <a:cubicBezTo>
                      <a:pt x="74222" y="13691"/>
                      <a:pt x="70250" y="17728"/>
                      <a:pt x="65372" y="17780"/>
                    </a:cubicBezTo>
                    <a:close/>
                  </a:path>
                </a:pathLst>
              </a:custGeom>
              <a:solidFill>
                <a:schemeClr val="lt2"/>
              </a:solidFill>
              <a:ln>
                <a:noFill/>
              </a:ln>
            </p:spPr>
            <p:txBody>
              <a:bodyPr spcFirstLastPara="1" wrap="square" lIns="82904" tIns="41441" rIns="82904" bIns="41441" anchor="ctr" anchorCtr="0">
                <a:noAutofit/>
              </a:bodyPr>
              <a:lstStyle/>
              <a:p>
                <a:endParaRPr sz="1632">
                  <a:solidFill>
                    <a:schemeClr val="dk1"/>
                  </a:solidFill>
                </a:endParaRPr>
              </a:p>
            </p:txBody>
          </p:sp>
        </p:grpSp>
        <p:sp>
          <p:nvSpPr>
            <p:cNvPr id="885" name="Google Shape;885;p37"/>
            <p:cNvSpPr/>
            <p:nvPr/>
          </p:nvSpPr>
          <p:spPr>
            <a:xfrm>
              <a:off x="7747255" y="5617975"/>
              <a:ext cx="1054263" cy="1318050"/>
            </a:xfrm>
            <a:custGeom>
              <a:avLst/>
              <a:gdLst/>
              <a:ahLst/>
              <a:cxnLst/>
              <a:rect l="l" t="t" r="r" b="b"/>
              <a:pathLst>
                <a:path w="81144" h="101447" extrusionOk="0">
                  <a:moveTo>
                    <a:pt x="81144" y="24042"/>
                  </a:moveTo>
                  <a:lnTo>
                    <a:pt x="81144" y="101447"/>
                  </a:lnTo>
                  <a:lnTo>
                    <a:pt x="39311" y="101447"/>
                  </a:lnTo>
                  <a:cubicBezTo>
                    <a:pt x="36826" y="75425"/>
                    <a:pt x="21609" y="53195"/>
                    <a:pt x="0" y="40954"/>
                  </a:cubicBezTo>
                  <a:cubicBezTo>
                    <a:pt x="1281" y="40954"/>
                    <a:pt x="2523" y="41097"/>
                    <a:pt x="3727" y="41316"/>
                  </a:cubicBezTo>
                  <a:lnTo>
                    <a:pt x="3727" y="24029"/>
                  </a:lnTo>
                  <a:lnTo>
                    <a:pt x="18970" y="24029"/>
                  </a:lnTo>
                  <a:cubicBezTo>
                    <a:pt x="18892" y="23305"/>
                    <a:pt x="18853" y="22554"/>
                    <a:pt x="18853" y="21803"/>
                  </a:cubicBezTo>
                  <a:cubicBezTo>
                    <a:pt x="18853" y="9770"/>
                    <a:pt x="28622" y="0"/>
                    <a:pt x="40656" y="0"/>
                  </a:cubicBezTo>
                  <a:cubicBezTo>
                    <a:pt x="52690" y="0"/>
                    <a:pt x="62447" y="9770"/>
                    <a:pt x="62447" y="21803"/>
                  </a:cubicBezTo>
                  <a:cubicBezTo>
                    <a:pt x="62447" y="22554"/>
                    <a:pt x="62408" y="23305"/>
                    <a:pt x="62330" y="24029"/>
                  </a:cubicBezTo>
                  <a:lnTo>
                    <a:pt x="81131" y="24029"/>
                  </a:lnTo>
                  <a:close/>
                </a:path>
              </a:pathLst>
            </a:custGeom>
            <a:solidFill>
              <a:schemeClr val="accent3"/>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86" name="Google Shape;886;p37"/>
            <p:cNvSpPr/>
            <p:nvPr/>
          </p:nvSpPr>
          <p:spPr>
            <a:xfrm>
              <a:off x="7460819" y="6149836"/>
              <a:ext cx="797376" cy="786124"/>
            </a:xfrm>
            <a:custGeom>
              <a:avLst/>
              <a:gdLst/>
              <a:ahLst/>
              <a:cxnLst/>
              <a:rect l="l" t="t" r="r" b="b"/>
              <a:pathLst>
                <a:path w="61372" h="60506" extrusionOk="0">
                  <a:moveTo>
                    <a:pt x="25789" y="60506"/>
                  </a:moveTo>
                  <a:lnTo>
                    <a:pt x="25789" y="43206"/>
                  </a:lnTo>
                  <a:cubicBezTo>
                    <a:pt x="24495" y="43451"/>
                    <a:pt x="23149" y="43594"/>
                    <a:pt x="21790" y="43594"/>
                  </a:cubicBezTo>
                  <a:cubicBezTo>
                    <a:pt x="9757" y="43594"/>
                    <a:pt x="0" y="33824"/>
                    <a:pt x="0" y="21790"/>
                  </a:cubicBezTo>
                  <a:cubicBezTo>
                    <a:pt x="0" y="9757"/>
                    <a:pt x="9757" y="0"/>
                    <a:pt x="21790" y="0"/>
                  </a:cubicBezTo>
                  <a:cubicBezTo>
                    <a:pt x="21881" y="0"/>
                    <a:pt x="21971" y="0"/>
                    <a:pt x="22062" y="0"/>
                  </a:cubicBezTo>
                  <a:cubicBezTo>
                    <a:pt x="43671" y="12241"/>
                    <a:pt x="58888" y="34471"/>
                    <a:pt x="61373" y="60493"/>
                  </a:cubicBezTo>
                  <a:lnTo>
                    <a:pt x="25789" y="60493"/>
                  </a:ln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87" name="Google Shape;887;p37"/>
            <p:cNvSpPr/>
            <p:nvPr/>
          </p:nvSpPr>
          <p:spPr>
            <a:xfrm>
              <a:off x="8741664" y="8385199"/>
              <a:ext cx="101367" cy="101199"/>
            </a:xfrm>
            <a:custGeom>
              <a:avLst/>
              <a:gdLst/>
              <a:ahLst/>
              <a:cxnLst/>
              <a:rect l="l" t="t" r="r" b="b"/>
              <a:pathLst>
                <a:path w="7802" h="7789" extrusionOk="0">
                  <a:moveTo>
                    <a:pt x="3908" y="7790"/>
                  </a:moveTo>
                  <a:cubicBezTo>
                    <a:pt x="1760" y="7790"/>
                    <a:pt x="0" y="6043"/>
                    <a:pt x="0" y="3895"/>
                  </a:cubicBezTo>
                  <a:cubicBezTo>
                    <a:pt x="0" y="1747"/>
                    <a:pt x="1747" y="0"/>
                    <a:pt x="3908" y="0"/>
                  </a:cubicBezTo>
                  <a:cubicBezTo>
                    <a:pt x="6069" y="0"/>
                    <a:pt x="7802" y="1747"/>
                    <a:pt x="7802" y="3895"/>
                  </a:cubicBezTo>
                  <a:cubicBezTo>
                    <a:pt x="7802" y="6043"/>
                    <a:pt x="6056" y="7790"/>
                    <a:pt x="3908" y="7790"/>
                  </a:cubicBezTo>
                  <a:close/>
                  <a:moveTo>
                    <a:pt x="3908" y="1501"/>
                  </a:moveTo>
                  <a:cubicBezTo>
                    <a:pt x="2588" y="1501"/>
                    <a:pt x="1514" y="2575"/>
                    <a:pt x="1514" y="3895"/>
                  </a:cubicBezTo>
                  <a:cubicBezTo>
                    <a:pt x="1514" y="5215"/>
                    <a:pt x="2588" y="6288"/>
                    <a:pt x="3908" y="6288"/>
                  </a:cubicBezTo>
                  <a:cubicBezTo>
                    <a:pt x="5228" y="6288"/>
                    <a:pt x="6302" y="5215"/>
                    <a:pt x="6302" y="3895"/>
                  </a:cubicBezTo>
                  <a:cubicBezTo>
                    <a:pt x="6302" y="2575"/>
                    <a:pt x="5228" y="1501"/>
                    <a:pt x="3908" y="1501"/>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88" name="Google Shape;888;p37"/>
            <p:cNvSpPr/>
            <p:nvPr/>
          </p:nvSpPr>
          <p:spPr>
            <a:xfrm>
              <a:off x="8342952" y="8383172"/>
              <a:ext cx="58492" cy="58492"/>
            </a:xfrm>
            <a:custGeom>
              <a:avLst/>
              <a:gdLst/>
              <a:ahLst/>
              <a:cxnLst/>
              <a:rect l="l" t="t" r="r" b="b"/>
              <a:pathLst>
                <a:path w="4502" h="4502" extrusionOk="0">
                  <a:moveTo>
                    <a:pt x="4503" y="2252"/>
                  </a:moveTo>
                  <a:cubicBezTo>
                    <a:pt x="4503" y="3494"/>
                    <a:pt x="3494" y="4503"/>
                    <a:pt x="2251" y="4503"/>
                  </a:cubicBezTo>
                  <a:cubicBezTo>
                    <a:pt x="1009" y="4503"/>
                    <a:pt x="0" y="3494"/>
                    <a:pt x="0" y="2252"/>
                  </a:cubicBezTo>
                  <a:cubicBezTo>
                    <a:pt x="0" y="1010"/>
                    <a:pt x="1009" y="0"/>
                    <a:pt x="2251" y="0"/>
                  </a:cubicBezTo>
                  <a:cubicBezTo>
                    <a:pt x="3494" y="0"/>
                    <a:pt x="4503" y="1010"/>
                    <a:pt x="4503" y="2252"/>
                  </a:cubicBez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89" name="Google Shape;889;p37"/>
            <p:cNvSpPr/>
            <p:nvPr/>
          </p:nvSpPr>
          <p:spPr>
            <a:xfrm>
              <a:off x="8404098" y="6079400"/>
              <a:ext cx="372768" cy="845630"/>
            </a:xfrm>
            <a:custGeom>
              <a:avLst/>
              <a:gdLst/>
              <a:ahLst/>
              <a:cxnLst/>
              <a:rect l="l" t="t" r="r" b="b"/>
              <a:pathLst>
                <a:path w="28691" h="65086" extrusionOk="0">
                  <a:moveTo>
                    <a:pt x="2734" y="65086"/>
                  </a:moveTo>
                  <a:cubicBezTo>
                    <a:pt x="1363" y="55938"/>
                    <a:pt x="3938" y="46466"/>
                    <a:pt x="9320" y="39039"/>
                  </a:cubicBezTo>
                  <a:cubicBezTo>
                    <a:pt x="7418" y="38871"/>
                    <a:pt x="5374" y="38301"/>
                    <a:pt x="3653" y="36968"/>
                  </a:cubicBezTo>
                  <a:cubicBezTo>
                    <a:pt x="-1704" y="32828"/>
                    <a:pt x="-591" y="24326"/>
                    <a:pt x="3278" y="18064"/>
                  </a:cubicBezTo>
                  <a:cubicBezTo>
                    <a:pt x="8880" y="8993"/>
                    <a:pt x="18042" y="2420"/>
                    <a:pt x="28432" y="0"/>
                  </a:cubicBezTo>
                  <a:lnTo>
                    <a:pt x="28691" y="1100"/>
                  </a:lnTo>
                  <a:cubicBezTo>
                    <a:pt x="18598" y="3442"/>
                    <a:pt x="9683" y="9847"/>
                    <a:pt x="4235" y="18659"/>
                  </a:cubicBezTo>
                  <a:cubicBezTo>
                    <a:pt x="625" y="24495"/>
                    <a:pt x="-501" y="32349"/>
                    <a:pt x="4339" y="36089"/>
                  </a:cubicBezTo>
                  <a:cubicBezTo>
                    <a:pt x="6073" y="37435"/>
                    <a:pt x="8207" y="37900"/>
                    <a:pt x="10136" y="37978"/>
                  </a:cubicBezTo>
                  <a:cubicBezTo>
                    <a:pt x="12814" y="34562"/>
                    <a:pt x="16101" y="31638"/>
                    <a:pt x="19879" y="29438"/>
                  </a:cubicBezTo>
                  <a:cubicBezTo>
                    <a:pt x="21380" y="28571"/>
                    <a:pt x="23774" y="28170"/>
                    <a:pt x="25210" y="29011"/>
                  </a:cubicBezTo>
                  <a:cubicBezTo>
                    <a:pt x="25922" y="29424"/>
                    <a:pt x="26310" y="30123"/>
                    <a:pt x="26297" y="30965"/>
                  </a:cubicBezTo>
                  <a:cubicBezTo>
                    <a:pt x="26284" y="32077"/>
                    <a:pt x="25495" y="32932"/>
                    <a:pt x="24796" y="33553"/>
                  </a:cubicBezTo>
                  <a:cubicBezTo>
                    <a:pt x="21445" y="36593"/>
                    <a:pt x="17123" y="38521"/>
                    <a:pt x="12620" y="39000"/>
                  </a:cubicBezTo>
                  <a:cubicBezTo>
                    <a:pt x="12025" y="39065"/>
                    <a:pt x="11326" y="39078"/>
                    <a:pt x="10653" y="39103"/>
                  </a:cubicBezTo>
                  <a:cubicBezTo>
                    <a:pt x="5141" y="46375"/>
                    <a:pt x="2462" y="55808"/>
                    <a:pt x="3834" y="64918"/>
                  </a:cubicBezTo>
                  <a:lnTo>
                    <a:pt x="2721" y="65086"/>
                  </a:lnTo>
                  <a:close/>
                  <a:moveTo>
                    <a:pt x="23218" y="29671"/>
                  </a:moveTo>
                  <a:cubicBezTo>
                    <a:pt x="22312" y="29671"/>
                    <a:pt x="21251" y="29929"/>
                    <a:pt x="20436" y="30395"/>
                  </a:cubicBezTo>
                  <a:cubicBezTo>
                    <a:pt x="17032" y="32375"/>
                    <a:pt x="14056" y="34950"/>
                    <a:pt x="11572" y="37952"/>
                  </a:cubicBezTo>
                  <a:cubicBezTo>
                    <a:pt x="11895" y="37939"/>
                    <a:pt x="12206" y="37913"/>
                    <a:pt x="12504" y="37874"/>
                  </a:cubicBezTo>
                  <a:cubicBezTo>
                    <a:pt x="16774" y="37421"/>
                    <a:pt x="20862" y="35584"/>
                    <a:pt x="24046" y="32711"/>
                  </a:cubicBezTo>
                  <a:cubicBezTo>
                    <a:pt x="24563" y="32245"/>
                    <a:pt x="25159" y="31612"/>
                    <a:pt x="25171" y="30939"/>
                  </a:cubicBezTo>
                  <a:cubicBezTo>
                    <a:pt x="25171" y="30486"/>
                    <a:pt x="25003" y="30188"/>
                    <a:pt x="24641" y="29968"/>
                  </a:cubicBezTo>
                  <a:cubicBezTo>
                    <a:pt x="24292" y="29761"/>
                    <a:pt x="23787" y="29658"/>
                    <a:pt x="23218" y="29658"/>
                  </a:cubicBezTo>
                  <a:close/>
                </a:path>
              </a:pathLst>
            </a:custGeom>
            <a:solidFill>
              <a:schemeClr val="l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90" name="Google Shape;890;p37"/>
            <p:cNvSpPr/>
            <p:nvPr/>
          </p:nvSpPr>
          <p:spPr>
            <a:xfrm>
              <a:off x="8272194" y="7881579"/>
              <a:ext cx="615806" cy="769637"/>
            </a:xfrm>
            <a:custGeom>
              <a:avLst/>
              <a:gdLst/>
              <a:ahLst/>
              <a:cxnLst/>
              <a:rect l="l" t="t" r="r" b="b"/>
              <a:pathLst>
                <a:path w="47397" h="59237" extrusionOk="0">
                  <a:moveTo>
                    <a:pt x="47398" y="14014"/>
                  </a:moveTo>
                  <a:lnTo>
                    <a:pt x="47398" y="59237"/>
                  </a:lnTo>
                  <a:lnTo>
                    <a:pt x="22968" y="59237"/>
                  </a:lnTo>
                  <a:cubicBezTo>
                    <a:pt x="21519" y="44033"/>
                    <a:pt x="12629" y="31055"/>
                    <a:pt x="0" y="23900"/>
                  </a:cubicBezTo>
                  <a:cubicBezTo>
                    <a:pt x="750" y="23900"/>
                    <a:pt x="1475" y="23990"/>
                    <a:pt x="2174" y="24120"/>
                  </a:cubicBezTo>
                  <a:lnTo>
                    <a:pt x="2174" y="14026"/>
                  </a:lnTo>
                  <a:lnTo>
                    <a:pt x="11076" y="14026"/>
                  </a:lnTo>
                  <a:cubicBezTo>
                    <a:pt x="11038" y="13599"/>
                    <a:pt x="11012" y="13159"/>
                    <a:pt x="11012" y="12732"/>
                  </a:cubicBezTo>
                  <a:cubicBezTo>
                    <a:pt x="11012" y="5693"/>
                    <a:pt x="16718" y="0"/>
                    <a:pt x="23744" y="0"/>
                  </a:cubicBezTo>
                  <a:cubicBezTo>
                    <a:pt x="30770" y="0"/>
                    <a:pt x="36477" y="5707"/>
                    <a:pt x="36477" y="12732"/>
                  </a:cubicBezTo>
                  <a:cubicBezTo>
                    <a:pt x="36477" y="13173"/>
                    <a:pt x="36451" y="13613"/>
                    <a:pt x="36412" y="14026"/>
                  </a:cubicBezTo>
                  <a:lnTo>
                    <a:pt x="47398" y="14026"/>
                  </a:lnTo>
                  <a:close/>
                </a:path>
              </a:pathLst>
            </a:custGeom>
            <a:solidFill>
              <a:schemeClr val="accent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91" name="Google Shape;891;p37"/>
            <p:cNvSpPr/>
            <p:nvPr/>
          </p:nvSpPr>
          <p:spPr>
            <a:xfrm>
              <a:off x="8104606" y="8191881"/>
              <a:ext cx="465846" cy="459129"/>
            </a:xfrm>
            <a:custGeom>
              <a:avLst/>
              <a:gdLst/>
              <a:ahLst/>
              <a:cxnLst/>
              <a:rect l="l" t="t" r="r" b="b"/>
              <a:pathLst>
                <a:path w="35855" h="35338" extrusionOk="0">
                  <a:moveTo>
                    <a:pt x="15075" y="35338"/>
                  </a:moveTo>
                  <a:lnTo>
                    <a:pt x="15075" y="25232"/>
                  </a:lnTo>
                  <a:cubicBezTo>
                    <a:pt x="14324" y="25374"/>
                    <a:pt x="13535" y="25465"/>
                    <a:pt x="12733" y="25465"/>
                  </a:cubicBezTo>
                  <a:cubicBezTo>
                    <a:pt x="5693" y="25465"/>
                    <a:pt x="0" y="19759"/>
                    <a:pt x="0" y="12732"/>
                  </a:cubicBezTo>
                  <a:cubicBezTo>
                    <a:pt x="0" y="5707"/>
                    <a:pt x="5693" y="0"/>
                    <a:pt x="12733" y="0"/>
                  </a:cubicBezTo>
                  <a:cubicBezTo>
                    <a:pt x="12784" y="0"/>
                    <a:pt x="12836" y="0"/>
                    <a:pt x="12888" y="0"/>
                  </a:cubicBezTo>
                  <a:cubicBezTo>
                    <a:pt x="25504" y="7156"/>
                    <a:pt x="34393" y="20134"/>
                    <a:pt x="35856" y="35338"/>
                  </a:cubicBezTo>
                  <a:lnTo>
                    <a:pt x="15075" y="35338"/>
                  </a:lnTo>
                  <a:close/>
                </a:path>
              </a:pathLst>
            </a:custGeom>
            <a:solidFill>
              <a:schemeClr val="dk1"/>
            </a:solidFill>
            <a:ln>
              <a:noFill/>
            </a:ln>
          </p:spPr>
          <p:txBody>
            <a:bodyPr spcFirstLastPara="1" wrap="square" lIns="82904" tIns="41441" rIns="82904" bIns="41441" anchor="ctr" anchorCtr="0">
              <a:noAutofit/>
            </a:bodyPr>
            <a:lstStyle/>
            <a:p>
              <a:endParaRPr sz="1632">
                <a:solidFill>
                  <a:schemeClr val="dk1"/>
                </a:solidFill>
              </a:endParaRPr>
            </a:p>
          </p:txBody>
        </p:sp>
        <p:sp>
          <p:nvSpPr>
            <p:cNvPr id="892" name="Google Shape;892;p37"/>
            <p:cNvSpPr/>
            <p:nvPr/>
          </p:nvSpPr>
          <p:spPr>
            <a:xfrm rot="-2700000">
              <a:off x="8775160" y="8173024"/>
              <a:ext cx="326917" cy="326917"/>
            </a:xfrm>
            <a:custGeom>
              <a:avLst/>
              <a:gdLst/>
              <a:ahLst/>
              <a:cxnLst/>
              <a:rect l="l" t="t" r="r" b="b"/>
              <a:pathLst>
                <a:path w="25154" h="25154" extrusionOk="0">
                  <a:moveTo>
                    <a:pt x="25155" y="12577"/>
                  </a:moveTo>
                  <a:cubicBezTo>
                    <a:pt x="25155" y="19523"/>
                    <a:pt x="19524" y="25155"/>
                    <a:pt x="12577" y="25155"/>
                  </a:cubicBezTo>
                  <a:cubicBezTo>
                    <a:pt x="5631" y="25155"/>
                    <a:pt x="0" y="19524"/>
                    <a:pt x="0" y="12577"/>
                  </a:cubicBezTo>
                  <a:cubicBezTo>
                    <a:pt x="0" y="5631"/>
                    <a:pt x="5631" y="-1"/>
                    <a:pt x="12577" y="-1"/>
                  </a:cubicBezTo>
                  <a:cubicBezTo>
                    <a:pt x="19524" y="-1"/>
                    <a:pt x="25155" y="5630"/>
                    <a:pt x="25155" y="12577"/>
                  </a:cubicBezTo>
                  <a:close/>
                </a:path>
              </a:pathLst>
            </a:custGeom>
            <a:solidFill>
              <a:schemeClr val="accent1"/>
            </a:solidFill>
            <a:ln>
              <a:noFill/>
            </a:ln>
          </p:spPr>
          <p:txBody>
            <a:bodyPr spcFirstLastPara="1" wrap="square" lIns="82904" tIns="41441" rIns="82904" bIns="41441" anchor="ctr" anchorCtr="0">
              <a:noAutofit/>
            </a:bodyPr>
            <a:lstStyle/>
            <a:p>
              <a:endParaRPr sz="1632">
                <a:solidFill>
                  <a:schemeClr val="dk1"/>
                </a:solidFill>
              </a:endParaRPr>
            </a:p>
          </p:txBody>
        </p:sp>
      </p:grpSp>
      <p:pic>
        <p:nvPicPr>
          <p:cNvPr id="14" name="Picture 13"/>
          <p:cNvPicPr>
            <a:picLocks noChangeAspect="1"/>
          </p:cNvPicPr>
          <p:nvPr/>
        </p:nvPicPr>
        <p:blipFill rotWithShape="1">
          <a:blip r:embed="rId3">
            <a:extLst>
              <a:ext uri="{BEBA8EAE-BF5A-486C-A8C5-ECC9F3942E4B}">
                <a14:imgProps xmlns:a14="http://schemas.microsoft.com/office/drawing/2010/main">
                  <a14:imgLayer r:embed="rId4">
                    <a14:imgEffect>
                      <a14:backgroundRemoval t="9879" b="89948" l="3125" r="89941">
                        <a14:foregroundMark x1="54883" y1="40901" x2="55762" y2="51127"/>
                        <a14:foregroundMark x1="46582" y1="44194" x2="45996" y2="57539"/>
                        <a14:foregroundMark x1="81152" y1="50260" x2="80664" y2="53726"/>
                        <a14:foregroundMark x1="83887" y1="39688" x2="85059" y2="42461"/>
                        <a14:foregroundMark x1="84961" y1="58579" x2="81152" y2="59619"/>
                        <a14:foregroundMark x1="85938" y1="68458" x2="79883" y2="68977"/>
                        <a14:foregroundMark x1="79883" y1="68977" x2="79883" y2="68977"/>
                        <a14:foregroundMark x1="45215" y1="60832" x2="45898" y2="64645"/>
                        <a14:foregroundMark x1="47168" y1="67938" x2="47070" y2="71924"/>
                        <a14:foregroundMark x1="27441" y1="54419" x2="27148" y2="57539"/>
                        <a14:foregroundMark x1="25195" y1="42114" x2="24023" y2="45581"/>
                        <a14:foregroundMark x1="18750" y1="53726" x2="19238" y2="57192"/>
                        <a14:foregroundMark x1="11133" y1="64471" x2="12793" y2="69151"/>
                        <a14:foregroundMark x1="21875" y1="71750" x2="19727" y2="76776"/>
                        <a14:foregroundMark x1="12695" y1="44194" x2="13477" y2="46620"/>
                        <a14:foregroundMark x1="14551" y1="49220" x2="9961" y2="48527"/>
                        <a14:foregroundMark x1="7910" y1="41248" x2="7910" y2="44021"/>
                        <a14:foregroundMark x1="6836" y1="55113" x2="5957" y2="56153"/>
                        <a14:foregroundMark x1="7813" y1="66378" x2="7324" y2="67764"/>
                        <a14:foregroundMark x1="9473" y1="75563" x2="9570" y2="77123"/>
                        <a14:foregroundMark x1="20215" y1="49740" x2="21094" y2="49913"/>
                        <a14:foregroundMark x1="16895" y1="38128" x2="16211" y2="40728"/>
                        <a14:foregroundMark x1="12500" y1="35875" x2="12012" y2="38128"/>
                        <a14:foregroundMark x1="25781" y1="76256" x2="26367" y2="77990"/>
                      </a14:backgroundRemoval>
                    </a14:imgEffect>
                  </a14:imgLayer>
                </a14:imgProps>
              </a:ext>
            </a:extLst>
          </a:blip>
          <a:srcRect l="31524"/>
          <a:stretch/>
        </p:blipFill>
        <p:spPr>
          <a:xfrm>
            <a:off x="827314" y="-151470"/>
            <a:ext cx="4788352" cy="3940245"/>
          </a:xfrm>
          <a:prstGeom prst="rect">
            <a:avLst/>
          </a:prstGeom>
        </p:spPr>
      </p:pic>
      <p:sp>
        <p:nvSpPr>
          <p:cNvPr id="15" name="Rectangle 14"/>
          <p:cNvSpPr/>
          <p:nvPr/>
        </p:nvSpPr>
        <p:spPr>
          <a:xfrm>
            <a:off x="2194090" y="3191979"/>
            <a:ext cx="3607995" cy="954107"/>
          </a:xfrm>
          <a:prstGeom prst="rect">
            <a:avLst/>
          </a:prstGeom>
        </p:spPr>
        <p:txBody>
          <a:bodyPr wrap="square">
            <a:spAutoFit/>
          </a:bodyPr>
          <a:lstStyle/>
          <a:p>
            <a:r>
              <a:rPr lang="en-US" b="1" dirty="0"/>
              <a:t>Pre-trained Model:glove-twitter-200</a:t>
            </a:r>
          </a:p>
          <a:p>
            <a:pPr marL="285750" lvl="2" indent="-285750">
              <a:buFont typeface="Wingdings" panose="05000000000000000000" pitchFamily="2" charset="2"/>
              <a:buChar char="v"/>
            </a:pPr>
            <a:r>
              <a:rPr lang="en-US" dirty="0"/>
              <a:t> Trained on 2B tweets</a:t>
            </a:r>
          </a:p>
          <a:p>
            <a:pPr marL="285750" lvl="2" indent="-285750">
              <a:buFont typeface="Wingdings" panose="05000000000000000000" pitchFamily="2" charset="2"/>
              <a:buChar char="v"/>
            </a:pPr>
            <a:r>
              <a:rPr lang="en-US" dirty="0"/>
              <a:t> 200-dimensional vectors</a:t>
            </a:r>
          </a:p>
          <a:p>
            <a:pPr marL="285750" lvl="2" indent="-285750">
              <a:buFont typeface="Wingdings" panose="05000000000000000000" pitchFamily="2" charset="2"/>
              <a:buChar char="v"/>
            </a:pPr>
            <a:r>
              <a:rPr lang="en-US" dirty="0"/>
              <a:t> 1.2M word vocabulary</a:t>
            </a:r>
          </a:p>
        </p:txBody>
      </p:sp>
      <p:graphicFrame>
        <p:nvGraphicFramePr>
          <p:cNvPr id="16" name="Diagram 15"/>
          <p:cNvGraphicFramePr/>
          <p:nvPr>
            <p:extLst>
              <p:ext uri="{D42A27DB-BD31-4B8C-83A1-F6EECF244321}">
                <p14:modId xmlns:p14="http://schemas.microsoft.com/office/powerpoint/2010/main" val="933103872"/>
              </p:ext>
            </p:extLst>
          </p:nvPr>
        </p:nvGraphicFramePr>
        <p:xfrm>
          <a:off x="6264543" y="2226200"/>
          <a:ext cx="4719360" cy="31347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theme/theme1.xml><?xml version="1.0" encoding="utf-8"?>
<a:theme xmlns:a="http://schemas.openxmlformats.org/drawingml/2006/main" name="How to work on emotional resilience in the classroom by Slidesgo">
  <a:themeElements>
    <a:clrScheme name="Simple Light">
      <a:dk1>
        <a:srgbClr val="111010"/>
      </a:dk1>
      <a:lt1>
        <a:srgbClr val="FFFFFF"/>
      </a:lt1>
      <a:dk2>
        <a:srgbClr val="AFDBDC"/>
      </a:dk2>
      <a:lt2>
        <a:srgbClr val="CAC0E4"/>
      </a:lt2>
      <a:accent1>
        <a:srgbClr val="8B72CF"/>
      </a:accent1>
      <a:accent2>
        <a:srgbClr val="F5B2C1"/>
      </a:accent2>
      <a:accent3>
        <a:srgbClr val="F18D97"/>
      </a:accent3>
      <a:accent4>
        <a:srgbClr val="E84628"/>
      </a:accent4>
      <a:accent5>
        <a:srgbClr val="FAB316"/>
      </a:accent5>
      <a:accent6>
        <a:srgbClr val="FFFFFF"/>
      </a:accent6>
      <a:hlink>
        <a:srgbClr val="11101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1706</TotalTime>
  <Words>3355</Words>
  <Application>Microsoft Office PowerPoint</Application>
  <PresentationFormat>Widescreen</PresentationFormat>
  <Paragraphs>279</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Wingdings</vt:lpstr>
      <vt:lpstr>Franklin Gothic Heavy</vt:lpstr>
      <vt:lpstr>Arial</vt:lpstr>
      <vt:lpstr>Syne</vt:lpstr>
      <vt:lpstr>Manrope</vt:lpstr>
      <vt:lpstr>DM Sans</vt:lpstr>
      <vt:lpstr>Arial Black</vt:lpstr>
      <vt:lpstr>Franklin Gothic Demi</vt:lpstr>
      <vt:lpstr>How to work on emotional resilience in the classroom by Slidesgo</vt:lpstr>
      <vt:lpstr>Sentimental Analysis</vt:lpstr>
      <vt:lpstr>Introduction</vt:lpstr>
      <vt:lpstr>Ethical Considerations</vt:lpstr>
      <vt:lpstr>DATA</vt:lpstr>
      <vt:lpstr>Libraries Used </vt:lpstr>
      <vt:lpstr>Data, Cleaning, Visualization </vt:lpstr>
      <vt:lpstr>Text preprocessing</vt:lpstr>
      <vt:lpstr>Data Encoding</vt:lpstr>
      <vt:lpstr>Embedding </vt:lpstr>
      <vt:lpstr>Model Building</vt:lpstr>
      <vt:lpstr>Model Evaluation</vt:lpstr>
      <vt:lpstr>Custom Predictions</vt:lpstr>
      <vt:lpstr>User Interface</vt:lpstr>
      <vt:lpstr>Project Environment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Sentimental Analysis</dc:title>
  <cp:lastModifiedBy>Cristobal Gonzalez</cp:lastModifiedBy>
  <cp:revision>26</cp:revision>
  <dcterms:modified xsi:type="dcterms:W3CDTF">2025-05-07T07:49:27Z</dcterms:modified>
</cp:coreProperties>
</file>